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60" r:id="rId6"/>
    <p:sldId id="289" r:id="rId7"/>
    <p:sldId id="282" r:id="rId8"/>
    <p:sldId id="276" r:id="rId9"/>
    <p:sldId id="287" r:id="rId10"/>
    <p:sldId id="288" r:id="rId11"/>
    <p:sldId id="281" r:id="rId12"/>
    <p:sldId id="262" r:id="rId13"/>
    <p:sldId id="283" r:id="rId14"/>
    <p:sldId id="263" r:id="rId15"/>
    <p:sldId id="290" r:id="rId16"/>
    <p:sldId id="264" r:id="rId17"/>
    <p:sldId id="291" r:id="rId18"/>
    <p:sldId id="292" r:id="rId19"/>
    <p:sldId id="265" r:id="rId20"/>
    <p:sldId id="293" r:id="rId21"/>
    <p:sldId id="294" r:id="rId22"/>
    <p:sldId id="266" r:id="rId23"/>
    <p:sldId id="295" r:id="rId24"/>
    <p:sldId id="267" r:id="rId25"/>
    <p:sldId id="268" r:id="rId26"/>
    <p:sldId id="296" r:id="rId27"/>
    <p:sldId id="269" r:id="rId28"/>
    <p:sldId id="274" r:id="rId29"/>
    <p:sldId id="285" r:id="rId30"/>
    <p:sldId id="300" r:id="rId31"/>
    <p:sldId id="297" r:id="rId32"/>
    <p:sldId id="284" r:id="rId33"/>
    <p:sldId id="298" r:id="rId34"/>
    <p:sldId id="272" r:id="rId35"/>
    <p:sldId id="273" r:id="rId36"/>
    <p:sldId id="275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5297F-91FF-277C-FAB4-4AD41DB408F1}" v="7203" dt="2022-12-04T00:02:54.805"/>
    <p1510:client id="{1A7D364E-7603-7DCB-50CC-752941359D52}" v="433" dt="2022-12-03T17:42:07.548"/>
    <p1510:client id="{2342E2E6-DCE0-A228-5E00-CE7CEAA610DF}" v="473" dt="2022-12-05T11:53:15.907"/>
    <p1510:client id="{2E0BB9BD-CFC6-B7AB-588A-908B2D7222C6}" v="233" dt="2022-12-05T13:10:04.405"/>
    <p1510:client id="{43C7458E-5F71-F48F-B305-578A00414B66}" v="350" dt="2022-12-05T15:04:36.326"/>
    <p1510:client id="{497B0BFE-4E2B-8936-3BF2-4CD6C4542BA1}" v="40" dt="2022-12-03T17:44:22.773"/>
    <p1510:client id="{4A254ED2-1432-44CF-850A-FF082E88192F}" v="1" dt="2022-12-03T16:24:40.765"/>
    <p1510:client id="{559C2D6F-2F0B-9F85-C03C-9855EC8FCB4A}" v="1" dt="2022-12-05T12:45:03.868"/>
    <p1510:client id="{6B74F1E2-FE0B-227A-97BD-F1A6BF5BDD7E}" v="65" dt="2022-12-14T16:38:10.065"/>
    <p1510:client id="{A150B491-A2C7-7FAF-CA41-A31458B941C5}" v="815" dt="2022-12-05T21:36:46.853"/>
    <p1510:client id="{A20EF3C9-4D7E-4D15-6D13-6FC4460507D3}" v="809" dt="2022-12-04T19:25:49.098"/>
    <p1510:client id="{AC1FED09-D2C2-5C95-0EF0-EA33830FD483}" v="666" dt="2022-12-05T12:39:27.289"/>
    <p1510:client id="{DE9A0C5F-AD34-04FF-569C-785A6B237502}" v="189" dt="2022-12-05T10:17:54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pasquali" userId="S::diana.pasquali@alumni.uniroma2.eu::cd37daaa-f104-4de6-ba74-b016a7f10f4d" providerId="AD" clId="Web-{1A7D364E-7603-7DCB-50CC-752941359D52}"/>
    <pc:docChg chg="addSld delSld modSld">
      <pc:chgData name="diana pasquali" userId="S::diana.pasquali@alumni.uniroma2.eu::cd37daaa-f104-4de6-ba74-b016a7f10f4d" providerId="AD" clId="Web-{1A7D364E-7603-7DCB-50CC-752941359D52}" dt="2022-12-03T17:42:07.548" v="463" actId="1076"/>
      <pc:docMkLst>
        <pc:docMk/>
      </pc:docMkLst>
      <pc:sldChg chg="del">
        <pc:chgData name="diana pasquali" userId="S::diana.pasquali@alumni.uniroma2.eu::cd37daaa-f104-4de6-ba74-b016a7f10f4d" providerId="AD" clId="Web-{1A7D364E-7603-7DCB-50CC-752941359D52}" dt="2022-12-03T16:45:37.856" v="1"/>
        <pc:sldMkLst>
          <pc:docMk/>
          <pc:sldMk cId="3011839554" sldId="256"/>
        </pc:sldMkLst>
      </pc:sldChg>
      <pc:sldChg chg="del">
        <pc:chgData name="diana pasquali" userId="S::diana.pasquali@alumni.uniroma2.eu::cd37daaa-f104-4de6-ba74-b016a7f10f4d" providerId="AD" clId="Web-{1A7D364E-7603-7DCB-50CC-752941359D52}" dt="2022-12-03T16:45:58.341" v="3"/>
        <pc:sldMkLst>
          <pc:docMk/>
          <pc:sldMk cId="2003737330" sldId="257"/>
        </pc:sldMkLst>
      </pc:sldChg>
      <pc:sldChg chg="del">
        <pc:chgData name="diana pasquali" userId="S::diana.pasquali@alumni.uniroma2.eu::cd37daaa-f104-4de6-ba74-b016a7f10f4d" providerId="AD" clId="Web-{1A7D364E-7603-7DCB-50CC-752941359D52}" dt="2022-12-03T17:07:20.440" v="124"/>
        <pc:sldMkLst>
          <pc:docMk/>
          <pc:sldMk cId="931292497" sldId="258"/>
        </pc:sldMkLst>
      </pc:sldChg>
      <pc:sldChg chg="addSp delSp modSp mod setBg setClrOvrMap">
        <pc:chgData name="diana pasquali" userId="S::diana.pasquali@alumni.uniroma2.eu::cd37daaa-f104-4de6-ba74-b016a7f10f4d" providerId="AD" clId="Web-{1A7D364E-7603-7DCB-50CC-752941359D52}" dt="2022-12-03T17:08:59.927" v="139" actId="20577"/>
        <pc:sldMkLst>
          <pc:docMk/>
          <pc:sldMk cId="237284213" sldId="260"/>
        </pc:sldMkLst>
        <pc:spChg chg="mod">
          <ac:chgData name="diana pasquali" userId="S::diana.pasquali@alumni.uniroma2.eu::cd37daaa-f104-4de6-ba74-b016a7f10f4d" providerId="AD" clId="Web-{1A7D364E-7603-7DCB-50CC-752941359D52}" dt="2022-12-03T17:06:49.111" v="118"/>
          <ac:spMkLst>
            <pc:docMk/>
            <pc:sldMk cId="237284213" sldId="260"/>
            <ac:spMk id="2" creationId="{00000000-0000-0000-0000-000000000000}"/>
          </ac:spMkLst>
        </pc:spChg>
        <pc:spChg chg="add del mod ord">
          <ac:chgData name="diana pasquali" userId="S::diana.pasquali@alumni.uniroma2.eu::cd37daaa-f104-4de6-ba74-b016a7f10f4d" providerId="AD" clId="Web-{1A7D364E-7603-7DCB-50CC-752941359D52}" dt="2022-12-03T17:08:59.927" v="139" actId="20577"/>
          <ac:spMkLst>
            <pc:docMk/>
            <pc:sldMk cId="237284213" sldId="260"/>
            <ac:spMk id="3" creationId="{00000000-0000-0000-0000-000000000000}"/>
          </ac:spMkLst>
        </pc:spChg>
        <pc:spChg chg="del mod">
          <ac:chgData name="diana pasquali" userId="S::diana.pasquali@alumni.uniroma2.eu::cd37daaa-f104-4de6-ba74-b016a7f10f4d" providerId="AD" clId="Web-{1A7D364E-7603-7DCB-50CC-752941359D52}" dt="2022-12-03T17:03:19.041" v="78"/>
          <ac:spMkLst>
            <pc:docMk/>
            <pc:sldMk cId="237284213" sldId="260"/>
            <ac:spMk id="4" creationId="{7DB9EDB0-FDF9-A9E7-1366-56A4C7F3DEB8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1:42.648" v="73"/>
          <ac:spMkLst>
            <pc:docMk/>
            <pc:sldMk cId="237284213" sldId="260"/>
            <ac:spMk id="9" creationId="{19C052EA-05E2-403D-965E-52D1BFFA24DF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1:42.648" v="73"/>
          <ac:spMkLst>
            <pc:docMk/>
            <pc:sldMk cId="237284213" sldId="260"/>
            <ac:spMk id="10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1:42.648" v="73"/>
          <ac:spMkLst>
            <pc:docMk/>
            <pc:sldMk cId="237284213" sldId="260"/>
            <ac:spMk id="11" creationId="{4C1936B8-2FFB-4F78-8388-B8C282B8A5BC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3:44.292" v="82"/>
          <ac:spMkLst>
            <pc:docMk/>
            <pc:sldMk cId="237284213" sldId="260"/>
            <ac:spMk id="25" creationId="{F35DB090-93B5-4581-8D71-BB3839684BFF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3:44.292" v="82"/>
          <ac:spMkLst>
            <pc:docMk/>
            <pc:sldMk cId="237284213" sldId="260"/>
            <ac:spMk id="27" creationId="{A0DE92DF-4769-4DE9-93FD-EE31271850CA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3:49.401" v="86"/>
          <ac:spMkLst>
            <pc:docMk/>
            <pc:sldMk cId="237284213" sldId="260"/>
            <ac:spMk id="29" creationId="{AB1038E6-06EF-4DCB-B52E-D3825C50F7C6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3:46.870" v="84"/>
          <ac:spMkLst>
            <pc:docMk/>
            <pc:sldMk cId="237284213" sldId="260"/>
            <ac:spMk id="30" creationId="{2B566528-1B12-4246-9431-5C2D7D081168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3:49.401" v="86"/>
          <ac:spMkLst>
            <pc:docMk/>
            <pc:sldMk cId="237284213" sldId="260"/>
            <ac:spMk id="33" creationId="{5F24A71D-C0A9-49AC-B2D1-5A9EA2BD383E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3:49.401" v="86"/>
          <ac:spMkLst>
            <pc:docMk/>
            <pc:sldMk cId="237284213" sldId="260"/>
            <ac:spMk id="35" creationId="{14280C55-570C-4284-9850-B2BA33DB6726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3:49.401" v="86"/>
          <ac:spMkLst>
            <pc:docMk/>
            <pc:sldMk cId="237284213" sldId="260"/>
            <ac:spMk id="36" creationId="{D4993743-B10A-433C-9996-3035D2C3ABC6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3:49.401" v="86"/>
          <ac:spMkLst>
            <pc:docMk/>
            <pc:sldMk cId="237284213" sldId="260"/>
            <ac:spMk id="37" creationId="{BB3B8946-A0AA-42D4-8A24-639DC6EA170E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3:49.401" v="86"/>
          <ac:spMkLst>
            <pc:docMk/>
            <pc:sldMk cId="237284213" sldId="260"/>
            <ac:spMk id="38" creationId="{5C7EF35C-8B7D-4026-8F09-8B2B2250579B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53.371" v="105"/>
          <ac:spMkLst>
            <pc:docMk/>
            <pc:sldMk cId="237284213" sldId="260"/>
            <ac:spMk id="40" creationId="{02C0C63A-B05B-45A5-AE88-7A3D061A297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53.371" v="105"/>
          <ac:spMkLst>
            <pc:docMk/>
            <pc:sldMk cId="237284213" sldId="260"/>
            <ac:spMk id="43" creationId="{8C4F1A0C-BD28-4977-9745-E2A4FB752792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53.371" v="105"/>
          <ac:spMkLst>
            <pc:docMk/>
            <pc:sldMk cId="237284213" sldId="260"/>
            <ac:spMk id="44" creationId="{6D32E310-1144-4755-A1D0-5F28860095E4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53.371" v="105"/>
          <ac:spMkLst>
            <pc:docMk/>
            <pc:sldMk cId="237284213" sldId="260"/>
            <ac:spMk id="45" creationId="{2AD292BD-58D8-4261-AD54-80C939F1330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53.371" v="105"/>
          <ac:spMkLst>
            <pc:docMk/>
            <pc:sldMk cId="237284213" sldId="260"/>
            <ac:spMk id="46" creationId="{875C1B52-15CE-4113-A420-BFFE21037873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6:49.111" v="118"/>
          <ac:spMkLst>
            <pc:docMk/>
            <pc:sldMk cId="237284213" sldId="260"/>
            <ac:spMk id="51" creationId="{AA866F0E-F54B-4BF5-8A88-7D97BD45FC0C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6:49.111" v="118"/>
          <ac:spMkLst>
            <pc:docMk/>
            <pc:sldMk cId="237284213" sldId="260"/>
            <ac:spMk id="53" creationId="{8229EC50-E910-4AE2-9EEA-604A81EF6147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6:49.111" v="117"/>
          <ac:spMkLst>
            <pc:docMk/>
            <pc:sldMk cId="237284213" sldId="260"/>
            <ac:spMk id="58" creationId="{1A5ACB9A-B0E5-4B85-B616-BAAFCBF066AC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6:49.111" v="117"/>
          <ac:spMkLst>
            <pc:docMk/>
            <pc:sldMk cId="237284213" sldId="260"/>
            <ac:spMk id="64" creationId="{21CD0CBD-C727-43F9-BDFE-34D6D1A97D46}"/>
          </ac:spMkLst>
        </pc:spChg>
        <pc:spChg chg="add">
          <ac:chgData name="diana pasquali" userId="S::diana.pasquali@alumni.uniroma2.eu::cd37daaa-f104-4de6-ba74-b016a7f10f4d" providerId="AD" clId="Web-{1A7D364E-7603-7DCB-50CC-752941359D52}" dt="2022-12-03T17:06:49.111" v="118"/>
          <ac:spMkLst>
            <pc:docMk/>
            <pc:sldMk cId="237284213" sldId="260"/>
            <ac:spMk id="66" creationId="{7654728C-67BF-4E79-A6C5-739E38E4EEE4}"/>
          </ac:spMkLst>
        </pc:spChg>
        <pc:grpChg chg="add del">
          <ac:chgData name="diana pasquali" userId="S::diana.pasquali@alumni.uniroma2.eu::cd37daaa-f104-4de6-ba74-b016a7f10f4d" providerId="AD" clId="Web-{1A7D364E-7603-7DCB-50CC-752941359D52}" dt="2022-12-03T17:03:46.870" v="84"/>
          <ac:grpSpMkLst>
            <pc:docMk/>
            <pc:sldMk cId="237284213" sldId="260"/>
            <ac:grpSpMk id="31" creationId="{828A5161-06F1-46CF-8AD7-844680A59E13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03:46.870" v="84"/>
          <ac:grpSpMkLst>
            <pc:docMk/>
            <pc:sldMk cId="237284213" sldId="260"/>
            <ac:grpSpMk id="34" creationId="{5995D10D-E9C9-47DB-AE7E-801FEF38F5C9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04:53.371" v="105"/>
          <ac:grpSpMkLst>
            <pc:docMk/>
            <pc:sldMk cId="237284213" sldId="260"/>
            <ac:grpSpMk id="41" creationId="{EBAD34AF-5414-49A5-AB75-F1CA854B3094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06:49.111" v="117"/>
          <ac:grpSpMkLst>
            <pc:docMk/>
            <pc:sldMk cId="237284213" sldId="260"/>
            <ac:grpSpMk id="60" creationId="{72E88C85-0C12-45AB-AB38-7DD8508C1CCB}"/>
          </ac:grpSpMkLst>
        </pc:grpChg>
        <pc:grpChg chg="add">
          <ac:chgData name="diana pasquali" userId="S::diana.pasquali@alumni.uniroma2.eu::cd37daaa-f104-4de6-ba74-b016a7f10f4d" providerId="AD" clId="Web-{1A7D364E-7603-7DCB-50CC-752941359D52}" dt="2022-12-03T17:06:49.111" v="118"/>
          <ac:grpSpMkLst>
            <pc:docMk/>
            <pc:sldMk cId="237284213" sldId="260"/>
            <ac:grpSpMk id="67" creationId="{543A8382-3FFB-447A-951B-056231F5FA05}"/>
          </ac:grpSpMkLst>
        </pc:grpChg>
        <pc:graphicFrameChg chg="add del">
          <ac:chgData name="diana pasquali" userId="S::diana.pasquali@alumni.uniroma2.eu::cd37daaa-f104-4de6-ba74-b016a7f10f4d" providerId="AD" clId="Web-{1A7D364E-7603-7DCB-50CC-752941359D52}" dt="2022-12-03T17:01:33.085" v="69"/>
          <ac:graphicFrameMkLst>
            <pc:docMk/>
            <pc:sldMk cId="237284213" sldId="260"/>
            <ac:graphicFrameMk id="6" creationId="{80EBCE5D-3EFD-74AD-894B-6C895F7FE11D}"/>
          </ac:graphicFrameMkLst>
        </pc:graphicFrameChg>
        <pc:graphicFrameChg chg="add del">
          <ac:chgData name="diana pasquali" userId="S::diana.pasquali@alumni.uniroma2.eu::cd37daaa-f104-4de6-ba74-b016a7f10f4d" providerId="AD" clId="Web-{1A7D364E-7603-7DCB-50CC-752941359D52}" dt="2022-12-03T17:01:37.007" v="71"/>
          <ac:graphicFrameMkLst>
            <pc:docMk/>
            <pc:sldMk cId="237284213" sldId="260"/>
            <ac:graphicFrameMk id="8" creationId="{DEBA8D89-371F-7631-53FC-4F7283BD095E}"/>
          </ac:graphicFrameMkLst>
        </pc:graphicFrameChg>
        <pc:picChg chg="add mod ord">
          <ac:chgData name="diana pasquali" userId="S::diana.pasquali@alumni.uniroma2.eu::cd37daaa-f104-4de6-ba74-b016a7f10f4d" providerId="AD" clId="Web-{1A7D364E-7603-7DCB-50CC-752941359D52}" dt="2022-12-03T17:06:49.111" v="118"/>
          <ac:picMkLst>
            <pc:docMk/>
            <pc:sldMk cId="237284213" sldId="260"/>
            <ac:picMk id="19" creationId="{1BA8F3EF-717D-C005-1A4B-39DA3606D181}"/>
          </ac:picMkLst>
        </pc:picChg>
        <pc:picChg chg="add del mod">
          <ac:chgData name="diana pasquali" userId="S::diana.pasquali@alumni.uniroma2.eu::cd37daaa-f104-4de6-ba74-b016a7f10f4d" providerId="AD" clId="Web-{1A7D364E-7603-7DCB-50CC-752941359D52}" dt="2022-12-03T17:04:49.856" v="104"/>
          <ac:picMkLst>
            <pc:docMk/>
            <pc:sldMk cId="237284213" sldId="260"/>
            <ac:picMk id="20" creationId="{F1754FF6-E186-465C-679C-522A21CC89E2}"/>
          </ac:picMkLst>
        </pc:picChg>
      </pc:sldChg>
      <pc:sldChg chg="modSp">
        <pc:chgData name="diana pasquali" userId="S::diana.pasquali@alumni.uniroma2.eu::cd37daaa-f104-4de6-ba74-b016a7f10f4d" providerId="AD" clId="Web-{1A7D364E-7603-7DCB-50CC-752941359D52}" dt="2022-12-03T17:10:42.383" v="167" actId="20577"/>
        <pc:sldMkLst>
          <pc:docMk/>
          <pc:sldMk cId="1506862848" sldId="261"/>
        </pc:sldMkLst>
        <pc:spChg chg="mod">
          <ac:chgData name="diana pasquali" userId="S::diana.pasquali@alumni.uniroma2.eu::cd37daaa-f104-4de6-ba74-b016a7f10f4d" providerId="AD" clId="Web-{1A7D364E-7603-7DCB-50CC-752941359D52}" dt="2022-12-03T17:10:42.383" v="167" actId="20577"/>
          <ac:spMkLst>
            <pc:docMk/>
            <pc:sldMk cId="1506862848" sldId="261"/>
            <ac:spMk id="9" creationId="{92FA028E-25CA-AE71-9473-58207B0AEE72}"/>
          </ac:spMkLst>
        </pc:spChg>
      </pc:sldChg>
      <pc:sldChg chg="addSp modSp mod setBg">
        <pc:chgData name="diana pasquali" userId="S::diana.pasquali@alumni.uniroma2.eu::cd37daaa-f104-4de6-ba74-b016a7f10f4d" providerId="AD" clId="Web-{1A7D364E-7603-7DCB-50CC-752941359D52}" dt="2022-12-03T17:28:54.120" v="304" actId="20577"/>
        <pc:sldMkLst>
          <pc:docMk/>
          <pc:sldMk cId="605173514" sldId="263"/>
        </pc:sldMkLst>
        <pc:spChg chg="mod">
          <ac:chgData name="diana pasquali" userId="S::diana.pasquali@alumni.uniroma2.eu::cd37daaa-f104-4de6-ba74-b016a7f10f4d" providerId="AD" clId="Web-{1A7D364E-7603-7DCB-50CC-752941359D52}" dt="2022-12-03T17:17:36.743" v="213"/>
          <ac:spMkLst>
            <pc:docMk/>
            <pc:sldMk cId="605173514" sldId="263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1A7D364E-7603-7DCB-50CC-752941359D52}" dt="2022-12-03T17:28:54.120" v="304" actId="20577"/>
          <ac:spMkLst>
            <pc:docMk/>
            <pc:sldMk cId="605173514" sldId="263"/>
            <ac:spMk id="3" creationId="{00000000-0000-0000-0000-000000000000}"/>
          </ac:spMkLst>
        </pc:spChg>
        <pc:spChg chg="add">
          <ac:chgData name="diana pasquali" userId="S::diana.pasquali@alumni.uniroma2.eu::cd37daaa-f104-4de6-ba74-b016a7f10f4d" providerId="AD" clId="Web-{1A7D364E-7603-7DCB-50CC-752941359D52}" dt="2022-12-03T17:17:36.743" v="213"/>
          <ac:spMkLst>
            <pc:docMk/>
            <pc:sldMk cId="605173514" sldId="263"/>
            <ac:spMk id="9" creationId="{1A5ACB9A-B0E5-4B85-B616-BAAFCBF066AC}"/>
          </ac:spMkLst>
        </pc:spChg>
        <pc:spChg chg="add">
          <ac:chgData name="diana pasquali" userId="S::diana.pasquali@alumni.uniroma2.eu::cd37daaa-f104-4de6-ba74-b016a7f10f4d" providerId="AD" clId="Web-{1A7D364E-7603-7DCB-50CC-752941359D52}" dt="2022-12-03T17:17:36.743" v="213"/>
          <ac:spMkLst>
            <pc:docMk/>
            <pc:sldMk cId="605173514" sldId="263"/>
            <ac:spMk id="15" creationId="{21CD0CBD-C727-43F9-BDFE-34D6D1A97D46}"/>
          </ac:spMkLst>
        </pc:spChg>
        <pc:grpChg chg="add">
          <ac:chgData name="diana pasquali" userId="S::diana.pasquali@alumni.uniroma2.eu::cd37daaa-f104-4de6-ba74-b016a7f10f4d" providerId="AD" clId="Web-{1A7D364E-7603-7DCB-50CC-752941359D52}" dt="2022-12-03T17:17:36.743" v="213"/>
          <ac:grpSpMkLst>
            <pc:docMk/>
            <pc:sldMk cId="605173514" sldId="263"/>
            <ac:grpSpMk id="11" creationId="{72E88C85-0C12-45AB-AB38-7DD8508C1CCB}"/>
          </ac:grpSpMkLst>
        </pc:grpChg>
        <pc:picChg chg="add mod">
          <ac:chgData name="diana pasquali" userId="S::diana.pasquali@alumni.uniroma2.eu::cd37daaa-f104-4de6-ba74-b016a7f10f4d" providerId="AD" clId="Web-{1A7D364E-7603-7DCB-50CC-752941359D52}" dt="2022-12-03T17:17:36.743" v="213"/>
          <ac:picMkLst>
            <pc:docMk/>
            <pc:sldMk cId="605173514" sldId="263"/>
            <ac:picMk id="4" creationId="{FFF9E49D-D204-2E11-96E3-671A9AA78574}"/>
          </ac:picMkLst>
        </pc:picChg>
      </pc:sldChg>
      <pc:sldChg chg="addSp delSp modSp mod setBg">
        <pc:chgData name="diana pasquali" userId="S::diana.pasquali@alumni.uniroma2.eu::cd37daaa-f104-4de6-ba74-b016a7f10f4d" providerId="AD" clId="Web-{1A7D364E-7603-7DCB-50CC-752941359D52}" dt="2022-12-03T17:42:07.548" v="463" actId="1076"/>
        <pc:sldMkLst>
          <pc:docMk/>
          <pc:sldMk cId="1496076062" sldId="264"/>
        </pc:sldMkLst>
        <pc:spChg chg="mod ord">
          <ac:chgData name="diana pasquali" userId="S::diana.pasquali@alumni.uniroma2.eu::cd37daaa-f104-4de6-ba74-b016a7f10f4d" providerId="AD" clId="Web-{1A7D364E-7603-7DCB-50CC-752941359D52}" dt="2022-12-03T17:41:36.423" v="462"/>
          <ac:spMkLst>
            <pc:docMk/>
            <pc:sldMk cId="1496076062" sldId="264"/>
            <ac:spMk id="2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9:24.888" v="447"/>
          <ac:spMkLst>
            <pc:docMk/>
            <pc:sldMk cId="1496076062" sldId="264"/>
            <ac:spMk id="3" creationId="{00000000-0000-0000-0000-000000000000}"/>
          </ac:spMkLst>
        </pc:spChg>
        <pc:spChg chg="add mod ord">
          <ac:chgData name="diana pasquali" userId="S::diana.pasquali@alumni.uniroma2.eu::cd37daaa-f104-4de6-ba74-b016a7f10f4d" providerId="AD" clId="Web-{1A7D364E-7603-7DCB-50CC-752941359D52}" dt="2022-12-03T17:41:36.423" v="462"/>
          <ac:spMkLst>
            <pc:docMk/>
            <pc:sldMk cId="1496076062" sldId="264"/>
            <ac:spMk id="7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36.423" v="462"/>
          <ac:spMkLst>
            <pc:docMk/>
            <pc:sldMk cId="1496076062" sldId="264"/>
            <ac:spMk id="9" creationId="{146B3DF3-4614-46A9-9E5E-D14431DCC694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01.922" v="452"/>
          <ac:spMkLst>
            <pc:docMk/>
            <pc:sldMk cId="1496076062" sldId="264"/>
            <ac:spMk id="18" creationId="{2172A0AC-3DCE-4672-BCAF-28FEF91F602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01.922" v="452"/>
          <ac:spMkLst>
            <pc:docMk/>
            <pc:sldMk cId="1496076062" sldId="264"/>
            <ac:spMk id="20" creationId="{AE6F1C77-EDC9-4C5F-8C1C-62DD46BDA3C3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03.234" v="454"/>
          <ac:spMkLst>
            <pc:docMk/>
            <pc:sldMk cId="1496076062" sldId="264"/>
            <ac:spMk id="22" creationId="{11BAB570-FF10-4E96-8A3F-FA9804702B8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03.234" v="454"/>
          <ac:spMkLst>
            <pc:docMk/>
            <pc:sldMk cId="1496076062" sldId="264"/>
            <ac:spMk id="23" creationId="{904DCDEA-60EE-4FBF-B515-F83D82F966F7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03.234" v="454"/>
          <ac:spMkLst>
            <pc:docMk/>
            <pc:sldMk cId="1496076062" sldId="264"/>
            <ac:spMk id="24" creationId="{34D94F3A-BF39-47F6-9AAA-3C61AF7E05B1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09.687" v="456"/>
          <ac:spMkLst>
            <pc:docMk/>
            <pc:sldMk cId="1496076062" sldId="264"/>
            <ac:spMk id="26" creationId="{33CD251C-A887-4D2F-925B-FC097198538B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09.687" v="456"/>
          <ac:spMkLst>
            <pc:docMk/>
            <pc:sldMk cId="1496076062" sldId="264"/>
            <ac:spMk id="27" creationId="{353278EF-7501-46E0-BC6F-CA63EF673906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09.687" v="456"/>
          <ac:spMkLst>
            <pc:docMk/>
            <pc:sldMk cId="1496076062" sldId="264"/>
            <ac:spMk id="28" creationId="{F5326998-025B-4685-A6F0-C8F498C3B38D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36.423" v="462"/>
          <ac:spMkLst>
            <pc:docMk/>
            <pc:sldMk cId="1496076062" sldId="264"/>
            <ac:spMk id="30" creationId="{904DCDEA-60EE-4FBF-B515-F83D82F966F7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36.423" v="462"/>
          <ac:spMkLst>
            <pc:docMk/>
            <pc:sldMk cId="1496076062" sldId="264"/>
            <ac:spMk id="31" creationId="{34D94F3A-BF39-47F6-9AAA-3C61AF7E05B1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36.423" v="462"/>
          <ac:spMkLst>
            <pc:docMk/>
            <pc:sldMk cId="1496076062" sldId="264"/>
            <ac:spMk id="32" creationId="{11BAB570-FF10-4E96-8A3F-FA9804702B8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41:34.219" v="460"/>
          <ac:spMkLst>
            <pc:docMk/>
            <pc:sldMk cId="1496076062" sldId="264"/>
            <ac:spMk id="37" creationId="{33CD251C-A887-4D2F-925B-FC097198538B}"/>
          </ac:spMkLst>
        </pc:spChg>
        <pc:grpChg chg="add del">
          <ac:chgData name="diana pasquali" userId="S::diana.pasquali@alumni.uniroma2.eu::cd37daaa-f104-4de6-ba74-b016a7f10f4d" providerId="AD" clId="Web-{1A7D364E-7603-7DCB-50CC-752941359D52}" dt="2022-12-03T17:41:36.423" v="462"/>
          <ac:grpSpMkLst>
            <pc:docMk/>
            <pc:sldMk cId="1496076062" sldId="264"/>
            <ac:grpSpMk id="11" creationId="{96AF5BED-1831-4A88-91BC-55D58BF9F232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41:34.219" v="460"/>
          <ac:grpSpMkLst>
            <pc:docMk/>
            <pc:sldMk cId="1496076062" sldId="264"/>
            <ac:grpSpMk id="39" creationId="{770AE191-D2EA-45C9-A44D-830C188F74CB}"/>
          </ac:grpSpMkLst>
        </pc:grpChg>
        <pc:picChg chg="add del mod">
          <ac:chgData name="diana pasquali" userId="S::diana.pasquali@alumni.uniroma2.eu::cd37daaa-f104-4de6-ba74-b016a7f10f4d" providerId="AD" clId="Web-{1A7D364E-7603-7DCB-50CC-752941359D52}" dt="2022-12-03T17:42:07.548" v="463" actId="1076"/>
          <ac:picMkLst>
            <pc:docMk/>
            <pc:sldMk cId="1496076062" sldId="264"/>
            <ac:picMk id="4" creationId="{DFCC3ED7-1233-E89E-9C9D-6DFB3AAE5F59}"/>
          </ac:picMkLst>
        </pc:picChg>
        <pc:picChg chg="add del">
          <ac:chgData name="diana pasquali" userId="S::diana.pasquali@alumni.uniroma2.eu::cd37daaa-f104-4de6-ba74-b016a7f10f4d" providerId="AD" clId="Web-{1A7D364E-7603-7DCB-50CC-752941359D52}" dt="2022-12-03T17:39:24.825" v="446"/>
          <ac:picMkLst>
            <pc:docMk/>
            <pc:sldMk cId="1496076062" sldId="264"/>
            <ac:picMk id="5" creationId="{5DB2C9F7-AA4B-D958-60FE-18F6C63D0CCD}"/>
          </ac:picMkLst>
        </pc:picChg>
        <pc:picChg chg="add mod ord">
          <ac:chgData name="diana pasquali" userId="S::diana.pasquali@alumni.uniroma2.eu::cd37daaa-f104-4de6-ba74-b016a7f10f4d" providerId="AD" clId="Web-{1A7D364E-7603-7DCB-50CC-752941359D52}" dt="2022-12-03T17:41:36.423" v="462"/>
          <ac:picMkLst>
            <pc:docMk/>
            <pc:sldMk cId="1496076062" sldId="264"/>
            <ac:picMk id="8" creationId="{252B6DF1-C92F-E21E-BE43-9B169C22A7A0}"/>
          </ac:picMkLst>
        </pc:picChg>
      </pc:sldChg>
      <pc:sldChg chg="add">
        <pc:chgData name="diana pasquali" userId="S::diana.pasquali@alumni.uniroma2.eu::cd37daaa-f104-4de6-ba74-b016a7f10f4d" providerId="AD" clId="Web-{1A7D364E-7603-7DCB-50CC-752941359D52}" dt="2022-12-03T16:45:34.497" v="0"/>
        <pc:sldMkLst>
          <pc:docMk/>
          <pc:sldMk cId="233024175" sldId="277"/>
        </pc:sldMkLst>
      </pc:sldChg>
      <pc:sldChg chg="add">
        <pc:chgData name="diana pasquali" userId="S::diana.pasquali@alumni.uniroma2.eu::cd37daaa-f104-4de6-ba74-b016a7f10f4d" providerId="AD" clId="Web-{1A7D364E-7603-7DCB-50CC-752941359D52}" dt="2022-12-03T16:45:49.560" v="2"/>
        <pc:sldMkLst>
          <pc:docMk/>
          <pc:sldMk cId="3304068190" sldId="278"/>
        </pc:sldMkLst>
      </pc:sldChg>
      <pc:sldChg chg="modSp add">
        <pc:chgData name="diana pasquali" userId="S::diana.pasquali@alumni.uniroma2.eu::cd37daaa-f104-4de6-ba74-b016a7f10f4d" providerId="AD" clId="Web-{1A7D364E-7603-7DCB-50CC-752941359D52}" dt="2022-12-03T16:46:53.327" v="5" actId="14100"/>
        <pc:sldMkLst>
          <pc:docMk/>
          <pc:sldMk cId="1810634809" sldId="279"/>
        </pc:sldMkLst>
        <pc:picChg chg="mod">
          <ac:chgData name="diana pasquali" userId="S::diana.pasquali@alumni.uniroma2.eu::cd37daaa-f104-4de6-ba74-b016a7f10f4d" providerId="AD" clId="Web-{1A7D364E-7603-7DCB-50CC-752941359D52}" dt="2022-12-03T16:46:53.327" v="5" actId="14100"/>
          <ac:picMkLst>
            <pc:docMk/>
            <pc:sldMk cId="1810634809" sldId="279"/>
            <ac:picMk id="6" creationId="{00000000-0000-0000-0000-000000000000}"/>
          </ac:picMkLst>
        </pc:picChg>
      </pc:sldChg>
      <pc:sldChg chg="addSp delSp modSp new mod setBg">
        <pc:chgData name="diana pasquali" userId="S::diana.pasquali@alumni.uniroma2.eu::cd37daaa-f104-4de6-ba74-b016a7f10f4d" providerId="AD" clId="Web-{1A7D364E-7603-7DCB-50CC-752941359D52}" dt="2022-12-03T16:58:45.674" v="67"/>
        <pc:sldMkLst>
          <pc:docMk/>
          <pc:sldMk cId="3169211628" sldId="280"/>
        </pc:sldMkLst>
        <pc:spChg chg="mod">
          <ac:chgData name="diana pasquali" userId="S::diana.pasquali@alumni.uniroma2.eu::cd37daaa-f104-4de6-ba74-b016a7f10f4d" providerId="AD" clId="Web-{1A7D364E-7603-7DCB-50CC-752941359D52}" dt="2022-12-03T16:58:45.674" v="67"/>
          <ac:spMkLst>
            <pc:docMk/>
            <pc:sldMk cId="3169211628" sldId="280"/>
            <ac:spMk id="2" creationId="{07007CB2-5AA9-B79B-6976-C3CC32F36BCD}"/>
          </ac:spMkLst>
        </pc:spChg>
        <pc:spChg chg="mod ord">
          <ac:chgData name="diana pasquali" userId="S::diana.pasquali@alumni.uniroma2.eu::cd37daaa-f104-4de6-ba74-b016a7f10f4d" providerId="AD" clId="Web-{1A7D364E-7603-7DCB-50CC-752941359D52}" dt="2022-12-03T16:58:45.674" v="67"/>
          <ac:spMkLst>
            <pc:docMk/>
            <pc:sldMk cId="3169211628" sldId="280"/>
            <ac:spMk id="3" creationId="{741B1959-662A-CD9B-CD23-DE046CF9840E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6:58:45.612" v="66"/>
          <ac:spMkLst>
            <pc:docMk/>
            <pc:sldMk cId="3169211628" sldId="280"/>
            <ac:spMk id="13" creationId="{43FCDA63-538C-4FB3-911D-7DF75B5993C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6:58:45.612" v="66"/>
          <ac:spMkLst>
            <pc:docMk/>
            <pc:sldMk cId="3169211628" sldId="280"/>
            <ac:spMk id="15" creationId="{C0F36B17-8009-453B-9C49-36A9D6F9D0EC}"/>
          </ac:spMkLst>
        </pc:spChg>
        <pc:spChg chg="add">
          <ac:chgData name="diana pasquali" userId="S::diana.pasquali@alumni.uniroma2.eu::cd37daaa-f104-4de6-ba74-b016a7f10f4d" providerId="AD" clId="Web-{1A7D364E-7603-7DCB-50CC-752941359D52}" dt="2022-12-03T16:58:45.674" v="67"/>
          <ac:spMkLst>
            <pc:docMk/>
            <pc:sldMk cId="3169211628" sldId="280"/>
            <ac:spMk id="18" creationId="{5B779097-0D69-4290-BA87-1376821E4A30}"/>
          </ac:spMkLst>
        </pc:spChg>
        <pc:grpChg chg="add">
          <ac:chgData name="diana pasquali" userId="S::diana.pasquali@alumni.uniroma2.eu::cd37daaa-f104-4de6-ba74-b016a7f10f4d" providerId="AD" clId="Web-{1A7D364E-7603-7DCB-50CC-752941359D52}" dt="2022-12-03T16:58:45.674" v="67"/>
          <ac:grpSpMkLst>
            <pc:docMk/>
            <pc:sldMk cId="3169211628" sldId="280"/>
            <ac:grpSpMk id="19" creationId="{A7058376-8680-4625-B783-C9F525147657}"/>
          </ac:grpSpMkLst>
        </pc:grpChg>
        <pc:grpChg chg="add">
          <ac:chgData name="diana pasquali" userId="S::diana.pasquali@alumni.uniroma2.eu::cd37daaa-f104-4de6-ba74-b016a7f10f4d" providerId="AD" clId="Web-{1A7D364E-7603-7DCB-50CC-752941359D52}" dt="2022-12-03T16:58:45.674" v="67"/>
          <ac:grpSpMkLst>
            <pc:docMk/>
            <pc:sldMk cId="3169211628" sldId="280"/>
            <ac:grpSpMk id="22" creationId="{EBAD34AF-5414-49A5-AB75-F1CA854B3094}"/>
          </ac:grpSpMkLst>
        </pc:grpChg>
        <pc:grpChg chg="add">
          <ac:chgData name="diana pasquali" userId="S::diana.pasquali@alumni.uniroma2.eu::cd37daaa-f104-4de6-ba74-b016a7f10f4d" providerId="AD" clId="Web-{1A7D364E-7603-7DCB-50CC-752941359D52}" dt="2022-12-03T16:58:45.674" v="67"/>
          <ac:grpSpMkLst>
            <pc:docMk/>
            <pc:sldMk cId="3169211628" sldId="280"/>
            <ac:grpSpMk id="23" creationId="{6C6D9DC8-9EDB-48B2-8125-10F4D6B8995B}"/>
          </ac:grpSpMkLst>
        </pc:grpChg>
        <pc:grpChg chg="add">
          <ac:chgData name="diana pasquali" userId="S::diana.pasquali@alumni.uniroma2.eu::cd37daaa-f104-4de6-ba74-b016a7f10f4d" providerId="AD" clId="Web-{1A7D364E-7603-7DCB-50CC-752941359D52}" dt="2022-12-03T16:58:45.674" v="67"/>
          <ac:grpSpMkLst>
            <pc:docMk/>
            <pc:sldMk cId="3169211628" sldId="280"/>
            <ac:grpSpMk id="27" creationId="{BCE84650-6FAA-48DC-BB93-39BB42D85F57}"/>
          </ac:grpSpMkLst>
        </pc:grpChg>
        <pc:grpChg chg="add">
          <ac:chgData name="diana pasquali" userId="S::diana.pasquali@alumni.uniroma2.eu::cd37daaa-f104-4de6-ba74-b016a7f10f4d" providerId="AD" clId="Web-{1A7D364E-7603-7DCB-50CC-752941359D52}" dt="2022-12-03T16:58:45.674" v="67"/>
          <ac:grpSpMkLst>
            <pc:docMk/>
            <pc:sldMk cId="3169211628" sldId="280"/>
            <ac:grpSpMk id="31" creationId="{13E67C91-5B28-4AAD-881B-55AD0E00453B}"/>
          </ac:grpSpMkLst>
        </pc:grpChg>
        <pc:picChg chg="add del mod">
          <ac:chgData name="diana pasquali" userId="S::diana.pasquali@alumni.uniroma2.eu::cd37daaa-f104-4de6-ba74-b016a7f10f4d" providerId="AD" clId="Web-{1A7D364E-7603-7DCB-50CC-752941359D52}" dt="2022-12-03T16:54:19.464" v="51"/>
          <ac:picMkLst>
            <pc:docMk/>
            <pc:sldMk cId="3169211628" sldId="280"/>
            <ac:picMk id="4" creationId="{F4104195-C1DF-7BDC-0C0E-567C81515417}"/>
          </ac:picMkLst>
        </pc:picChg>
        <pc:picChg chg="add mod ord">
          <ac:chgData name="diana pasquali" userId="S::diana.pasquali@alumni.uniroma2.eu::cd37daaa-f104-4de6-ba74-b016a7f10f4d" providerId="AD" clId="Web-{1A7D364E-7603-7DCB-50CC-752941359D52}" dt="2022-12-03T16:58:45.674" v="67"/>
          <ac:picMkLst>
            <pc:docMk/>
            <pc:sldMk cId="3169211628" sldId="280"/>
            <ac:picMk id="5" creationId="{2127F43F-612A-A17C-CE71-62ADA2AF45DB}"/>
          </ac:picMkLst>
        </pc:picChg>
        <pc:picChg chg="add mod ord">
          <ac:chgData name="diana pasquali" userId="S::diana.pasquali@alumni.uniroma2.eu::cd37daaa-f104-4de6-ba74-b016a7f10f4d" providerId="AD" clId="Web-{1A7D364E-7603-7DCB-50CC-752941359D52}" dt="2022-12-03T16:58:45.674" v="67"/>
          <ac:picMkLst>
            <pc:docMk/>
            <pc:sldMk cId="3169211628" sldId="280"/>
            <ac:picMk id="6" creationId="{692AC7AF-309A-3CAE-1E8C-A50AFCAF641D}"/>
          </ac:picMkLst>
        </pc:picChg>
        <pc:picChg chg="add mod">
          <ac:chgData name="diana pasquali" userId="S::diana.pasquali@alumni.uniroma2.eu::cd37daaa-f104-4de6-ba74-b016a7f10f4d" providerId="AD" clId="Web-{1A7D364E-7603-7DCB-50CC-752941359D52}" dt="2022-12-03T16:58:45.674" v="67"/>
          <ac:picMkLst>
            <pc:docMk/>
            <pc:sldMk cId="3169211628" sldId="280"/>
            <ac:picMk id="7" creationId="{E1FDB461-474E-96A4-F028-77656771421F}"/>
          </ac:picMkLst>
        </pc:picChg>
        <pc:picChg chg="add mod ord">
          <ac:chgData name="diana pasquali" userId="S::diana.pasquali@alumni.uniroma2.eu::cd37daaa-f104-4de6-ba74-b016a7f10f4d" providerId="AD" clId="Web-{1A7D364E-7603-7DCB-50CC-752941359D52}" dt="2022-12-03T16:58:45.674" v="67"/>
          <ac:picMkLst>
            <pc:docMk/>
            <pc:sldMk cId="3169211628" sldId="280"/>
            <ac:picMk id="8" creationId="{A1099C2A-FBDC-F794-F4C7-7FCBD7C97F6E}"/>
          </ac:picMkLst>
        </pc:picChg>
      </pc:sldChg>
      <pc:sldChg chg="addSp delSp modSp add replId">
        <pc:chgData name="diana pasquali" userId="S::diana.pasquali@alumni.uniroma2.eu::cd37daaa-f104-4de6-ba74-b016a7f10f4d" providerId="AD" clId="Web-{1A7D364E-7603-7DCB-50CC-752941359D52}" dt="2022-12-03T17:10:20.945" v="149" actId="14100"/>
        <pc:sldMkLst>
          <pc:docMk/>
          <pc:sldMk cId="205813912" sldId="282"/>
        </pc:sldMkLst>
        <pc:spChg chg="mod">
          <ac:chgData name="diana pasquali" userId="S::diana.pasquali@alumni.uniroma2.eu::cd37daaa-f104-4de6-ba74-b016a7f10f4d" providerId="AD" clId="Web-{1A7D364E-7603-7DCB-50CC-752941359D52}" dt="2022-12-03T17:07:09.081" v="123"/>
          <ac:spMkLst>
            <pc:docMk/>
            <pc:sldMk cId="205813912" sldId="282"/>
            <ac:spMk id="2" creationId="{00000000-0000-0000-0000-000000000000}"/>
          </ac:spMkLst>
        </pc:spChg>
        <pc:spChg chg="mod ord">
          <ac:chgData name="diana pasquali" userId="S::diana.pasquali@alumni.uniroma2.eu::cd37daaa-f104-4de6-ba74-b016a7f10f4d" providerId="AD" clId="Web-{1A7D364E-7603-7DCB-50CC-752941359D52}" dt="2022-12-03T17:10:20.945" v="149" actId="14100"/>
          <ac:spMkLst>
            <pc:docMk/>
            <pc:sldMk cId="205813912" sldId="282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35.637" v="103"/>
          <ac:spMkLst>
            <pc:docMk/>
            <pc:sldMk cId="205813912" sldId="282"/>
            <ac:spMk id="40" creationId="{02C0C63A-B05B-45A5-AE88-7A3D061A297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35.637" v="103"/>
          <ac:spMkLst>
            <pc:docMk/>
            <pc:sldMk cId="205813912" sldId="282"/>
            <ac:spMk id="43" creationId="{8C4F1A0C-BD28-4977-9745-E2A4FB752792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35.637" v="103"/>
          <ac:spMkLst>
            <pc:docMk/>
            <pc:sldMk cId="205813912" sldId="282"/>
            <ac:spMk id="44" creationId="{6D32E310-1144-4755-A1D0-5F28860095E4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35.637" v="103"/>
          <ac:spMkLst>
            <pc:docMk/>
            <pc:sldMk cId="205813912" sldId="282"/>
            <ac:spMk id="45" creationId="{2AD292BD-58D8-4261-AD54-80C939F1330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35.637" v="103"/>
          <ac:spMkLst>
            <pc:docMk/>
            <pc:sldMk cId="205813912" sldId="282"/>
            <ac:spMk id="46" creationId="{875C1B52-15CE-4113-A420-BFFE21037873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33.012" v="100"/>
          <ac:spMkLst>
            <pc:docMk/>
            <pc:sldMk cId="205813912" sldId="282"/>
            <ac:spMk id="51" creationId="{9A002C20-86F6-46B0-8392-A37CAC548C71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33.012" v="100"/>
          <ac:spMkLst>
            <pc:docMk/>
            <pc:sldMk cId="205813912" sldId="282"/>
            <ac:spMk id="53" creationId="{C2972F54-37E5-4215-8174-927CD8DD41A7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35.637" v="102"/>
          <ac:spMkLst>
            <pc:docMk/>
            <pc:sldMk cId="205813912" sldId="282"/>
            <ac:spMk id="55" creationId="{0E3596DD-156A-473E-9BB3-C6A29F7574E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4:35.637" v="102"/>
          <ac:spMkLst>
            <pc:docMk/>
            <pc:sldMk cId="205813912" sldId="282"/>
            <ac:spMk id="56" creationId="{2C46C4D6-C474-4E92-B52E-944C1118F7B6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6:08.563" v="115"/>
          <ac:spMkLst>
            <pc:docMk/>
            <pc:sldMk cId="205813912" sldId="282"/>
            <ac:spMk id="58" creationId="{59A309A7-1751-4ABE-A3C1-EEC40366AD8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6:08.563" v="115"/>
          <ac:spMkLst>
            <pc:docMk/>
            <pc:sldMk cId="205813912" sldId="282"/>
            <ac:spMk id="59" creationId="{967D8EB6-EAE1-4F9C-B398-83321E287204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5:45.297" v="112"/>
          <ac:spMkLst>
            <pc:docMk/>
            <pc:sldMk cId="205813912" sldId="282"/>
            <ac:spMk id="64" creationId="{91F32EBA-ED97-466E-8CFA-8382584155D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5:45.297" v="112"/>
          <ac:spMkLst>
            <pc:docMk/>
            <pc:sldMk cId="205813912" sldId="282"/>
            <ac:spMk id="66" creationId="{62A38935-BB53-4DF7-A56E-48DD25B685D7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6:08.563" v="114"/>
          <ac:spMkLst>
            <pc:docMk/>
            <pc:sldMk cId="205813912" sldId="282"/>
            <ac:spMk id="68" creationId="{0007FE00-9498-4706-B255-6437B0252C02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6:08.563" v="114"/>
          <ac:spMkLst>
            <pc:docMk/>
            <pc:sldMk cId="205813912" sldId="282"/>
            <ac:spMk id="69" creationId="{2EB492CD-616E-47F8-933B-5E2D952A0593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6:08.563" v="114"/>
          <ac:spMkLst>
            <pc:docMk/>
            <pc:sldMk cId="205813912" sldId="282"/>
            <ac:spMk id="70" creationId="{59383CF9-23B5-4335-9B21-1791C4CF1C75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7:09.081" v="123"/>
          <ac:spMkLst>
            <pc:docMk/>
            <pc:sldMk cId="205813912" sldId="282"/>
            <ac:spMk id="72" creationId="{7654728C-67BF-4E79-A6C5-739E38E4EEE4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7:05.971" v="120"/>
          <ac:spMkLst>
            <pc:docMk/>
            <pc:sldMk cId="205813912" sldId="282"/>
            <ac:spMk id="79" creationId="{8ED08A1D-4632-47AB-8832-C17BA008697E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07:09.065" v="122"/>
          <ac:spMkLst>
            <pc:docMk/>
            <pc:sldMk cId="205813912" sldId="282"/>
            <ac:spMk id="85" creationId="{3E279A52-177D-482C-92C8-10DD7A18FFA8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10:07.648" v="146"/>
          <ac:spMkLst>
            <pc:docMk/>
            <pc:sldMk cId="205813912" sldId="282"/>
            <ac:spMk id="88" creationId="{8ED08A1D-4632-47AB-8832-C17BA008697E}"/>
          </ac:spMkLst>
        </pc:spChg>
        <pc:spChg chg="add">
          <ac:chgData name="diana pasquali" userId="S::diana.pasquali@alumni.uniroma2.eu::cd37daaa-f104-4de6-ba74-b016a7f10f4d" providerId="AD" clId="Web-{1A7D364E-7603-7DCB-50CC-752941359D52}" dt="2022-12-03T17:10:07.648" v="146"/>
          <ac:spMkLst>
            <pc:docMk/>
            <pc:sldMk cId="205813912" sldId="282"/>
            <ac:spMk id="94" creationId="{8ED08A1D-4632-47AB-8832-C17BA008697E}"/>
          </ac:spMkLst>
        </pc:spChg>
        <pc:grpChg chg="add del">
          <ac:chgData name="diana pasquali" userId="S::diana.pasquali@alumni.uniroma2.eu::cd37daaa-f104-4de6-ba74-b016a7f10f4d" providerId="AD" clId="Web-{1A7D364E-7603-7DCB-50CC-752941359D52}" dt="2022-12-03T17:04:35.637" v="103"/>
          <ac:grpSpMkLst>
            <pc:docMk/>
            <pc:sldMk cId="205813912" sldId="282"/>
            <ac:grpSpMk id="41" creationId="{EBAD34AF-5414-49A5-AB75-F1CA854B3094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07:09.081" v="123"/>
          <ac:grpSpMkLst>
            <pc:docMk/>
            <pc:sldMk cId="205813912" sldId="282"/>
            <ac:grpSpMk id="73" creationId="{543A8382-3FFB-447A-951B-056231F5FA05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07:05.971" v="120"/>
          <ac:grpSpMkLst>
            <pc:docMk/>
            <pc:sldMk cId="205813912" sldId="282"/>
            <ac:grpSpMk id="81" creationId="{0075437B-93A1-4A73-812B-C5030CC2FFCD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07:09.065" v="122"/>
          <ac:grpSpMkLst>
            <pc:docMk/>
            <pc:sldMk cId="205813912" sldId="282"/>
            <ac:grpSpMk id="86" creationId="{4BCD063E-D4FF-4FB3-8F1D-5DD228883678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10:07.648" v="146"/>
          <ac:grpSpMkLst>
            <pc:docMk/>
            <pc:sldMk cId="205813912" sldId="282"/>
            <ac:grpSpMk id="89" creationId="{0075437B-93A1-4A73-812B-C5030CC2FFCD}"/>
          </ac:grpSpMkLst>
        </pc:grpChg>
        <pc:grpChg chg="add">
          <ac:chgData name="diana pasquali" userId="S::diana.pasquali@alumni.uniroma2.eu::cd37daaa-f104-4de6-ba74-b016a7f10f4d" providerId="AD" clId="Web-{1A7D364E-7603-7DCB-50CC-752941359D52}" dt="2022-12-03T17:10:07.648" v="146"/>
          <ac:grpSpMkLst>
            <pc:docMk/>
            <pc:sldMk cId="205813912" sldId="282"/>
            <ac:grpSpMk id="96" creationId="{0075437B-93A1-4A73-812B-C5030CC2FFCD}"/>
          </ac:grpSpMkLst>
        </pc:grpChg>
        <pc:picChg chg="del">
          <ac:chgData name="diana pasquali" userId="S::diana.pasquali@alumni.uniroma2.eu::cd37daaa-f104-4de6-ba74-b016a7f10f4d" providerId="AD" clId="Web-{1A7D364E-7603-7DCB-50CC-752941359D52}" dt="2022-12-03T17:04:28.527" v="98"/>
          <ac:picMkLst>
            <pc:docMk/>
            <pc:sldMk cId="205813912" sldId="282"/>
            <ac:picMk id="19" creationId="{1BA8F3EF-717D-C005-1A4B-39DA3606D181}"/>
          </ac:picMkLst>
        </pc:picChg>
        <pc:picChg chg="mod ord">
          <ac:chgData name="diana pasquali" userId="S::diana.pasquali@alumni.uniroma2.eu::cd37daaa-f104-4de6-ba74-b016a7f10f4d" providerId="AD" clId="Web-{1A7D364E-7603-7DCB-50CC-752941359D52}" dt="2022-12-03T17:07:09.081" v="123"/>
          <ac:picMkLst>
            <pc:docMk/>
            <pc:sldMk cId="205813912" sldId="282"/>
            <ac:picMk id="20" creationId="{F1754FF6-E186-465C-679C-522A21CC89E2}"/>
          </ac:picMkLst>
        </pc:picChg>
      </pc:sldChg>
      <pc:sldChg chg="new del">
        <pc:chgData name="diana pasquali" userId="S::diana.pasquali@alumni.uniroma2.eu::cd37daaa-f104-4de6-ba74-b016a7f10f4d" providerId="AD" clId="Web-{1A7D364E-7603-7DCB-50CC-752941359D52}" dt="2022-12-03T17:04:17.027" v="92"/>
        <pc:sldMkLst>
          <pc:docMk/>
          <pc:sldMk cId="3181530942" sldId="282"/>
        </pc:sldMkLst>
      </pc:sldChg>
      <pc:sldChg chg="addSp delSp modSp add mod replId setBg">
        <pc:chgData name="diana pasquali" userId="S::diana.pasquali@alumni.uniroma2.eu::cd37daaa-f104-4de6-ba74-b016a7f10f4d" providerId="AD" clId="Web-{1A7D364E-7603-7DCB-50CC-752941359D52}" dt="2022-12-03T17:38:18.339" v="444" actId="20577"/>
        <pc:sldMkLst>
          <pc:docMk/>
          <pc:sldMk cId="800442996" sldId="283"/>
        </pc:sldMkLst>
        <pc:spChg chg="mod">
          <ac:chgData name="diana pasquali" userId="S::diana.pasquali@alumni.uniroma2.eu::cd37daaa-f104-4de6-ba74-b016a7f10f4d" providerId="AD" clId="Web-{1A7D364E-7603-7DCB-50CC-752941359D52}" dt="2022-12-03T17:38:06.011" v="441"/>
          <ac:spMkLst>
            <pc:docMk/>
            <pc:sldMk cId="800442996" sldId="283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1A7D364E-7603-7DCB-50CC-752941359D52}" dt="2022-12-03T17:38:18.339" v="444" actId="20577"/>
          <ac:spMkLst>
            <pc:docMk/>
            <pc:sldMk cId="800442996" sldId="283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19:01.870" v="216"/>
          <ac:spMkLst>
            <pc:docMk/>
            <pc:sldMk cId="800442996" sldId="283"/>
            <ac:spMk id="8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15:49.006" v="199"/>
          <ac:spMkLst>
            <pc:docMk/>
            <pc:sldMk cId="800442996" sldId="283"/>
            <ac:spMk id="9" creationId="{04812C46-200A-4DEB-A05E-3ED6C68C2387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15:49.006" v="199"/>
          <ac:spMkLst>
            <pc:docMk/>
            <pc:sldMk cId="800442996" sldId="283"/>
            <ac:spMk id="11" creationId="{D1EA859B-E555-4109-94F3-6700E046E008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15:54.475" v="201"/>
          <ac:spMkLst>
            <pc:docMk/>
            <pc:sldMk cId="800442996" sldId="283"/>
            <ac:spMk id="13" creationId="{98C94856-200D-405A-AB35-F9553D46E043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16:02.428" v="203"/>
          <ac:spMkLst>
            <pc:docMk/>
            <pc:sldMk cId="800442996" sldId="283"/>
            <ac:spMk id="16" creationId="{3AFE8227-C443-417B-BA91-520EB1EF455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16:02.428" v="203"/>
          <ac:spMkLst>
            <pc:docMk/>
            <pc:sldMk cId="800442996" sldId="283"/>
            <ac:spMk id="18" creationId="{907741FC-B544-4A6E-B831-6789D042333D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16:02.428" v="203"/>
          <ac:spMkLst>
            <pc:docMk/>
            <pc:sldMk cId="800442996" sldId="283"/>
            <ac:spMk id="19" creationId="{3F0BE7ED-7814-4273-B18A-F26CC038038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29:13.996" v="308"/>
          <ac:spMkLst>
            <pc:docMk/>
            <pc:sldMk cId="800442996" sldId="283"/>
            <ac:spMk id="26" creationId="{1A5ACB9A-B0E5-4B85-B616-BAAFCBF066AC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29:13.996" v="308"/>
          <ac:spMkLst>
            <pc:docMk/>
            <pc:sldMk cId="800442996" sldId="283"/>
            <ac:spMk id="32" creationId="{21CD0CBD-C727-43F9-BDFE-34D6D1A97D46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08.259" v="426"/>
          <ac:spMkLst>
            <pc:docMk/>
            <pc:sldMk cId="800442996" sldId="283"/>
            <ac:spMk id="37" creationId="{1A5ACB9A-B0E5-4B85-B616-BAAFCBF066AC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08.259" v="426"/>
          <ac:spMkLst>
            <pc:docMk/>
            <pc:sldMk cId="800442996" sldId="283"/>
            <ac:spMk id="43" creationId="{21CD0CBD-C727-43F9-BDFE-34D6D1A97D46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08.244" v="425"/>
          <ac:spMkLst>
            <pc:docMk/>
            <pc:sldMk cId="800442996" sldId="283"/>
            <ac:spMk id="48" creationId="{C2EFD392-2680-41C6-A661-44456DAA5AFB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6.011" v="441"/>
          <ac:spMkLst>
            <pc:docMk/>
            <pc:sldMk cId="800442996" sldId="283"/>
            <ac:spMk id="52" creationId="{8BED0409-854E-49C4-876E-A78C6D881BC8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6.011" v="441"/>
          <ac:spMkLst>
            <pc:docMk/>
            <pc:sldMk cId="800442996" sldId="283"/>
            <ac:spMk id="54" creationId="{D4340B2E-01FD-4F5D-9C4D-AD3923AD20BA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6.011" v="441"/>
          <ac:spMkLst>
            <pc:docMk/>
            <pc:sldMk cId="800442996" sldId="283"/>
            <ac:spMk id="55" creationId="{C4E4288A-DFC8-40A2-90E5-70E851A933AD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6.011" v="441"/>
          <ac:spMkLst>
            <pc:docMk/>
            <pc:sldMk cId="800442996" sldId="283"/>
            <ac:spMk id="56" creationId="{A94A2FC9-6D19-473C-B868-99FDB2044AA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40.385" v="428"/>
          <ac:spMkLst>
            <pc:docMk/>
            <pc:sldMk cId="800442996" sldId="283"/>
            <ac:spMk id="61" creationId="{C2EFD392-2680-41C6-A661-44456DAA5AFB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1.526" v="438"/>
          <ac:spMkLst>
            <pc:docMk/>
            <pc:sldMk cId="800442996" sldId="283"/>
            <ac:spMk id="65" creationId="{8BED0409-854E-49C4-876E-A78C6D881BC8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43.948" v="430"/>
          <ac:spMkLst>
            <pc:docMk/>
            <pc:sldMk cId="800442996" sldId="283"/>
            <ac:spMk id="67" creationId="{F264D445-68DE-49B4-A3F9-3CAD9B8359F3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45.932" v="432"/>
          <ac:spMkLst>
            <pc:docMk/>
            <pc:sldMk cId="800442996" sldId="283"/>
            <ac:spMk id="69" creationId="{CA31F01E-6863-47B2-B5F8-4C443DA1413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45.932" v="432"/>
          <ac:spMkLst>
            <pc:docMk/>
            <pc:sldMk cId="800442996" sldId="283"/>
            <ac:spMk id="70" creationId="{018DD604-9FD1-4E35-84A0-CFD3632CA525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45.932" v="432"/>
          <ac:spMkLst>
            <pc:docMk/>
            <pc:sldMk cId="800442996" sldId="283"/>
            <ac:spMk id="71" creationId="{0A6D42E8-3193-4B5F-8230-2778A35E384F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45.932" v="432"/>
          <ac:spMkLst>
            <pc:docMk/>
            <pc:sldMk cId="800442996" sldId="283"/>
            <ac:spMk id="73" creationId="{4AF1E51D-8E17-4D73-9B13-D0D66F9E2AF5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50.854" v="434"/>
          <ac:spMkLst>
            <pc:docMk/>
            <pc:sldMk cId="800442996" sldId="283"/>
            <ac:spMk id="75" creationId="{91F32EBA-ED97-466E-8CFA-8382584155D0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7:53.589" v="436"/>
          <ac:spMkLst>
            <pc:docMk/>
            <pc:sldMk cId="800442996" sldId="283"/>
            <ac:spMk id="77" creationId="{C2EFD392-2680-41C6-A661-44456DAA5AFB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1.526" v="438"/>
          <ac:spMkLst>
            <pc:docMk/>
            <pc:sldMk cId="800442996" sldId="283"/>
            <ac:spMk id="80" creationId="{C4E4288A-DFC8-40A2-90E5-70E851A933AD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1.526" v="438"/>
          <ac:spMkLst>
            <pc:docMk/>
            <pc:sldMk cId="800442996" sldId="283"/>
            <ac:spMk id="81" creationId="{A94A2FC9-6D19-473C-B868-99FDB2044AA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1.526" v="438"/>
          <ac:spMkLst>
            <pc:docMk/>
            <pc:sldMk cId="800442996" sldId="283"/>
            <ac:spMk id="82" creationId="{D4340B2E-01FD-4F5D-9C4D-AD3923AD20BA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6.011" v="440"/>
          <ac:spMkLst>
            <pc:docMk/>
            <pc:sldMk cId="800442996" sldId="283"/>
            <ac:spMk id="84" creationId="{018DD604-9FD1-4E35-84A0-CFD3632CA525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6.011" v="440"/>
          <ac:spMkLst>
            <pc:docMk/>
            <pc:sldMk cId="800442996" sldId="283"/>
            <ac:spMk id="87" creationId="{4AF1E51D-8E17-4D73-9B13-D0D66F9E2AF5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6.011" v="440"/>
          <ac:spMkLst>
            <pc:docMk/>
            <pc:sldMk cId="800442996" sldId="283"/>
            <ac:spMk id="88" creationId="{CA31F01E-6863-47B2-B5F8-4C443DA14139}"/>
          </ac:spMkLst>
        </pc:spChg>
        <pc:spChg chg="add del">
          <ac:chgData name="diana pasquali" userId="S::diana.pasquali@alumni.uniroma2.eu::cd37daaa-f104-4de6-ba74-b016a7f10f4d" providerId="AD" clId="Web-{1A7D364E-7603-7DCB-50CC-752941359D52}" dt="2022-12-03T17:38:06.011" v="440"/>
          <ac:spMkLst>
            <pc:docMk/>
            <pc:sldMk cId="800442996" sldId="283"/>
            <ac:spMk id="89" creationId="{0A6D42E8-3193-4B5F-8230-2778A35E384F}"/>
          </ac:spMkLst>
        </pc:spChg>
        <pc:spChg chg="add">
          <ac:chgData name="diana pasquali" userId="S::diana.pasquali@alumni.uniroma2.eu::cd37daaa-f104-4de6-ba74-b016a7f10f4d" providerId="AD" clId="Web-{1A7D364E-7603-7DCB-50CC-752941359D52}" dt="2022-12-03T17:38:06.011" v="441"/>
          <ac:spMkLst>
            <pc:docMk/>
            <pc:sldMk cId="800442996" sldId="283"/>
            <ac:spMk id="91" creationId="{C2EFD392-2680-41C6-A661-44456DAA5AFB}"/>
          </ac:spMkLst>
        </pc:spChg>
        <pc:grpChg chg="add del">
          <ac:chgData name="diana pasquali" userId="S::diana.pasquali@alumni.uniroma2.eu::cd37daaa-f104-4de6-ba74-b016a7f10f4d" providerId="AD" clId="Web-{1A7D364E-7603-7DCB-50CC-752941359D52}" dt="2022-12-03T17:19:01.870" v="216"/>
          <ac:grpSpMkLst>
            <pc:docMk/>
            <pc:sldMk cId="800442996" sldId="283"/>
            <ac:grpSpMk id="10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29:13.996" v="308"/>
          <ac:grpSpMkLst>
            <pc:docMk/>
            <pc:sldMk cId="800442996" sldId="283"/>
            <ac:grpSpMk id="28" creationId="{72E88C85-0C12-45AB-AB38-7DD8508C1CCB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37:08.259" v="426"/>
          <ac:grpSpMkLst>
            <pc:docMk/>
            <pc:sldMk cId="800442996" sldId="283"/>
            <ac:grpSpMk id="39" creationId="{72E88C85-0C12-45AB-AB38-7DD8508C1CCB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37:08.244" v="425"/>
          <ac:grpSpMkLst>
            <pc:docMk/>
            <pc:sldMk cId="800442996" sldId="283"/>
            <ac:grpSpMk id="50" creationId="{DE866941-6974-471B-96DC-E7D4042D816D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37:40.385" v="428"/>
          <ac:grpSpMkLst>
            <pc:docMk/>
            <pc:sldMk cId="800442996" sldId="283"/>
            <ac:grpSpMk id="63" creationId="{DE866941-6974-471B-96DC-E7D4042D816D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37:43.948" v="430"/>
          <ac:grpSpMkLst>
            <pc:docMk/>
            <pc:sldMk cId="800442996" sldId="283"/>
            <ac:grpSpMk id="68" creationId="{66F1E4C8-ECCF-4BB1-9BB6-34EA539819DC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37:45.932" v="432"/>
          <ac:grpSpMkLst>
            <pc:docMk/>
            <pc:sldMk cId="800442996" sldId="283"/>
            <ac:grpSpMk id="72" creationId="{EBAD34AF-5414-49A5-AB75-F1CA854B3094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37:53.589" v="436"/>
          <ac:grpSpMkLst>
            <pc:docMk/>
            <pc:sldMk cId="800442996" sldId="283"/>
            <ac:grpSpMk id="78" creationId="{DE866941-6974-471B-96DC-E7D4042D816D}"/>
          </ac:grpSpMkLst>
        </pc:grpChg>
        <pc:grpChg chg="add del">
          <ac:chgData name="diana pasquali" userId="S::diana.pasquali@alumni.uniroma2.eu::cd37daaa-f104-4de6-ba74-b016a7f10f4d" providerId="AD" clId="Web-{1A7D364E-7603-7DCB-50CC-752941359D52}" dt="2022-12-03T17:38:06.011" v="440"/>
          <ac:grpSpMkLst>
            <pc:docMk/>
            <pc:sldMk cId="800442996" sldId="283"/>
            <ac:grpSpMk id="85" creationId="{EBAD34AF-5414-49A5-AB75-F1CA854B3094}"/>
          </ac:grpSpMkLst>
        </pc:grpChg>
        <pc:grpChg chg="add">
          <ac:chgData name="diana pasquali" userId="S::diana.pasquali@alumni.uniroma2.eu::cd37daaa-f104-4de6-ba74-b016a7f10f4d" providerId="AD" clId="Web-{1A7D364E-7603-7DCB-50CC-752941359D52}" dt="2022-12-03T17:38:06.011" v="441"/>
          <ac:grpSpMkLst>
            <pc:docMk/>
            <pc:sldMk cId="800442996" sldId="283"/>
            <ac:grpSpMk id="92" creationId="{DE866941-6974-471B-96DC-E7D4042D816D}"/>
          </ac:grpSpMkLst>
        </pc:grpChg>
        <pc:picChg chg="add mod ord">
          <ac:chgData name="diana pasquali" userId="S::diana.pasquali@alumni.uniroma2.eu::cd37daaa-f104-4de6-ba74-b016a7f10f4d" providerId="AD" clId="Web-{1A7D364E-7603-7DCB-50CC-752941359D52}" dt="2022-12-03T17:38:06.011" v="441"/>
          <ac:picMkLst>
            <pc:docMk/>
            <pc:sldMk cId="800442996" sldId="283"/>
            <ac:picMk id="4" creationId="{18D0C0D0-736C-E185-55E3-31BD40A822CE}"/>
          </ac:picMkLst>
        </pc:picChg>
        <pc:picChg chg="add del">
          <ac:chgData name="diana pasquali" userId="S::diana.pasquali@alumni.uniroma2.eu::cd37daaa-f104-4de6-ba74-b016a7f10f4d" providerId="AD" clId="Web-{1A7D364E-7603-7DCB-50CC-752941359D52}" dt="2022-12-03T17:15:49.006" v="199"/>
          <ac:picMkLst>
            <pc:docMk/>
            <pc:sldMk cId="800442996" sldId="283"/>
            <ac:picMk id="5" creationId="{CD66F79A-67D8-FCED-E1BF-4B8D229E35BE}"/>
          </ac:picMkLst>
        </pc:picChg>
        <pc:picChg chg="add mod ord">
          <ac:chgData name="diana pasquali" userId="S::diana.pasquali@alumni.uniroma2.eu::cd37daaa-f104-4de6-ba74-b016a7f10f4d" providerId="AD" clId="Web-{1A7D364E-7603-7DCB-50CC-752941359D52}" dt="2022-12-03T17:38:06.011" v="441"/>
          <ac:picMkLst>
            <pc:docMk/>
            <pc:sldMk cId="800442996" sldId="283"/>
            <ac:picMk id="6" creationId="{59752B2F-4E73-8CEF-0936-E8DEA8091681}"/>
          </ac:picMkLst>
        </pc:picChg>
        <pc:picChg chg="add mod">
          <ac:chgData name="diana pasquali" userId="S::diana.pasquali@alumni.uniroma2.eu::cd37daaa-f104-4de6-ba74-b016a7f10f4d" providerId="AD" clId="Web-{1A7D364E-7603-7DCB-50CC-752941359D52}" dt="2022-12-03T17:38:06.011" v="441"/>
          <ac:picMkLst>
            <pc:docMk/>
            <pc:sldMk cId="800442996" sldId="283"/>
            <ac:picMk id="7" creationId="{BBDF590A-33F3-4627-9CE4-EF5135B62146}"/>
          </ac:picMkLst>
        </pc:picChg>
        <pc:picChg chg="add del">
          <ac:chgData name="diana pasquali" userId="S::diana.pasquali@alumni.uniroma2.eu::cd37daaa-f104-4de6-ba74-b016a7f10f4d" providerId="AD" clId="Web-{1A7D364E-7603-7DCB-50CC-752941359D52}" dt="2022-12-03T17:15:54.475" v="201"/>
          <ac:picMkLst>
            <pc:docMk/>
            <pc:sldMk cId="800442996" sldId="283"/>
            <ac:picMk id="14" creationId="{4B1AB386-65F3-EAC8-18D4-3202A46BB9DA}"/>
          </ac:picMkLst>
        </pc:picChg>
        <pc:picChg chg="add del">
          <ac:chgData name="diana pasquali" userId="S::diana.pasquali@alumni.uniroma2.eu::cd37daaa-f104-4de6-ba74-b016a7f10f4d" providerId="AD" clId="Web-{1A7D364E-7603-7DCB-50CC-752941359D52}" dt="2022-12-03T17:16:02.428" v="203"/>
          <ac:picMkLst>
            <pc:docMk/>
            <pc:sldMk cId="800442996" sldId="283"/>
            <ac:picMk id="17" creationId="{EF1B8178-CC55-D582-AC45-266E5CC88D8F}"/>
          </ac:picMkLst>
        </pc:picChg>
      </pc:sldChg>
    </pc:docChg>
  </pc:docChgLst>
  <pc:docChgLst>
    <pc:chgData name="diana pasquali" userId="S::diana.pasquali@alumni.uniroma2.eu::cd37daaa-f104-4de6-ba74-b016a7f10f4d" providerId="AD" clId="Web-{497B0BFE-4E2B-8936-3BF2-4CD6C4542BA1}"/>
    <pc:docChg chg="modSld">
      <pc:chgData name="diana pasquali" userId="S::diana.pasquali@alumni.uniroma2.eu::cd37daaa-f104-4de6-ba74-b016a7f10f4d" providerId="AD" clId="Web-{497B0BFE-4E2B-8936-3BF2-4CD6C4542BA1}" dt="2022-12-03T17:44:22.773" v="39" actId="20577"/>
      <pc:docMkLst>
        <pc:docMk/>
      </pc:docMkLst>
      <pc:sldChg chg="modSp">
        <pc:chgData name="diana pasquali" userId="S::diana.pasquali@alumni.uniroma2.eu::cd37daaa-f104-4de6-ba74-b016a7f10f4d" providerId="AD" clId="Web-{497B0BFE-4E2B-8936-3BF2-4CD6C4542BA1}" dt="2022-12-03T17:44:22.773" v="39" actId="20577"/>
        <pc:sldMkLst>
          <pc:docMk/>
          <pc:sldMk cId="1496076062" sldId="264"/>
        </pc:sldMkLst>
        <pc:spChg chg="mod">
          <ac:chgData name="diana pasquali" userId="S::diana.pasquali@alumni.uniroma2.eu::cd37daaa-f104-4de6-ba74-b016a7f10f4d" providerId="AD" clId="Web-{497B0BFE-4E2B-8936-3BF2-4CD6C4542BA1}" dt="2022-12-03T17:44:22.773" v="39" actId="20577"/>
          <ac:spMkLst>
            <pc:docMk/>
            <pc:sldMk cId="1496076062" sldId="264"/>
            <ac:spMk id="7" creationId="{00000000-0000-0000-0000-000000000000}"/>
          </ac:spMkLst>
        </pc:spChg>
      </pc:sldChg>
    </pc:docChg>
  </pc:docChgLst>
  <pc:docChgLst>
    <pc:chgData name="giacomo lorenzo rossi" userId="S::giacomolorenzo.rossi@alumni.uniroma2.eu::87fdcc26-a540-4462-a403-e0204cc02d59" providerId="AD" clId="Web-{A20EF3C9-4D7E-4D15-6D13-6FC4460507D3}"/>
    <pc:docChg chg="addSld delSld modSld">
      <pc:chgData name="giacomo lorenzo rossi" userId="S::giacomolorenzo.rossi@alumni.uniroma2.eu::87fdcc26-a540-4462-a403-e0204cc02d59" providerId="AD" clId="Web-{A20EF3C9-4D7E-4D15-6D13-6FC4460507D3}" dt="2022-12-04T19:25:49.098" v="789" actId="20577"/>
      <pc:docMkLst>
        <pc:docMk/>
      </pc:docMkLst>
      <pc:sldChg chg="addSp delSp modSp del mod setBg">
        <pc:chgData name="giacomo lorenzo rossi" userId="S::giacomolorenzo.rossi@alumni.uniroma2.eu::87fdcc26-a540-4462-a403-e0204cc02d59" providerId="AD" clId="Web-{A20EF3C9-4D7E-4D15-6D13-6FC4460507D3}" dt="2022-12-04T19:06:19.882" v="447"/>
        <pc:sldMkLst>
          <pc:docMk/>
          <pc:sldMk cId="1506862848" sldId="261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05:14.755" v="433" actId="20577"/>
          <ac:spMkLst>
            <pc:docMk/>
            <pc:sldMk cId="1506862848" sldId="261"/>
            <ac:spMk id="2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A20EF3C9-4D7E-4D15-6D13-6FC4460507D3}" dt="2022-12-04T19:03:39.454" v="419" actId="20577"/>
          <ac:spMkLst>
            <pc:docMk/>
            <pc:sldMk cId="1506862848" sldId="261"/>
            <ac:spMk id="3" creationId="{00000000-0000-0000-0000-000000000000}"/>
          </ac:spMkLst>
        </pc:spChg>
        <pc:spChg chg="del">
          <ac:chgData name="giacomo lorenzo rossi" userId="S::giacomolorenzo.rossi@alumni.uniroma2.eu::87fdcc26-a540-4462-a403-e0204cc02d59" providerId="AD" clId="Web-{A20EF3C9-4D7E-4D15-6D13-6FC4460507D3}" dt="2022-12-04T18:56:23.704" v="329"/>
          <ac:spMkLst>
            <pc:docMk/>
            <pc:sldMk cId="1506862848" sldId="261"/>
            <ac:spMk id="9" creationId="{92FA028E-25CA-AE71-9473-58207B0AEE72}"/>
          </ac:spMkLst>
        </pc:spChg>
        <pc:spChg chg="add del">
          <ac:chgData name="giacomo lorenzo rossi" userId="S::giacomolorenzo.rossi@alumni.uniroma2.eu::87fdcc26-a540-4462-a403-e0204cc02d59" providerId="AD" clId="Web-{A20EF3C9-4D7E-4D15-6D13-6FC4460507D3}" dt="2022-12-04T18:56:51.017" v="334"/>
          <ac:spMkLst>
            <pc:docMk/>
            <pc:sldMk cId="1506862848" sldId="261"/>
            <ac:spMk id="13" creationId="{8F83519B-7BEF-4683-AD95-44C6CEBD9994}"/>
          </ac:spMkLst>
        </pc:spChg>
        <pc:grpChg chg="add del">
          <ac:chgData name="giacomo lorenzo rossi" userId="S::giacomolorenzo.rossi@alumni.uniroma2.eu::87fdcc26-a540-4462-a403-e0204cc02d59" providerId="AD" clId="Web-{A20EF3C9-4D7E-4D15-6D13-6FC4460507D3}" dt="2022-12-04T18:56:51.017" v="334"/>
          <ac:grpSpMkLst>
            <pc:docMk/>
            <pc:sldMk cId="1506862848" sldId="261"/>
            <ac:grpSpMk id="15" creationId="{EBAD34AF-5414-49A5-AB75-F1CA854B3094}"/>
          </ac:grpSpMkLst>
        </pc:grpChg>
        <pc:grpChg chg="add del">
          <ac:chgData name="giacomo lorenzo rossi" userId="S::giacomolorenzo.rossi@alumni.uniroma2.eu::87fdcc26-a540-4462-a403-e0204cc02d59" providerId="AD" clId="Web-{A20EF3C9-4D7E-4D15-6D13-6FC4460507D3}" dt="2022-12-04T18:56:51.017" v="334"/>
          <ac:grpSpMkLst>
            <pc:docMk/>
            <pc:sldMk cId="1506862848" sldId="261"/>
            <ac:grpSpMk id="19" creationId="{7A737E2B-A28F-42F1-A1E9-1CA2DE4A1EBD}"/>
          </ac:grpSpMkLst>
        </pc:grpChg>
        <pc:grpChg chg="add del">
          <ac:chgData name="giacomo lorenzo rossi" userId="S::giacomolorenzo.rossi@alumni.uniroma2.eu::87fdcc26-a540-4462-a403-e0204cc02d59" providerId="AD" clId="Web-{A20EF3C9-4D7E-4D15-6D13-6FC4460507D3}" dt="2022-12-04T18:56:51.017" v="334"/>
          <ac:grpSpMkLst>
            <pc:docMk/>
            <pc:sldMk cId="1506862848" sldId="261"/>
            <ac:grpSpMk id="23" creationId="{5F42AC07-1FE2-483E-851B-FC913421033F}"/>
          </ac:grpSpMkLst>
        </pc:grpChg>
        <pc:grpChg chg="add del">
          <ac:chgData name="giacomo lorenzo rossi" userId="S::giacomolorenzo.rossi@alumni.uniroma2.eu::87fdcc26-a540-4462-a403-e0204cc02d59" providerId="AD" clId="Web-{A20EF3C9-4D7E-4D15-6D13-6FC4460507D3}" dt="2022-12-04T18:56:51.017" v="334"/>
          <ac:grpSpMkLst>
            <pc:docMk/>
            <pc:sldMk cId="1506862848" sldId="261"/>
            <ac:grpSpMk id="27" creationId="{990CD16F-8620-4B36-8D85-DB9DD98696D1}"/>
          </ac:grpSpMkLst>
        </pc:grpChg>
        <pc:picChg chg="del mod">
          <ac:chgData name="giacomo lorenzo rossi" userId="S::giacomolorenzo.rossi@alumni.uniroma2.eu::87fdcc26-a540-4462-a403-e0204cc02d59" providerId="AD" clId="Web-{A20EF3C9-4D7E-4D15-6D13-6FC4460507D3}" dt="2022-12-04T18:58:21.036" v="361"/>
          <ac:picMkLst>
            <pc:docMk/>
            <pc:sldMk cId="1506862848" sldId="261"/>
            <ac:picMk id="6" creationId="{31DF02FE-F2F1-5E01-6AE3-11222FDE0A8A}"/>
          </ac:picMkLst>
        </pc:picChg>
        <pc:picChg chg="del mod">
          <ac:chgData name="giacomo lorenzo rossi" userId="S::giacomolorenzo.rossi@alumni.uniroma2.eu::87fdcc26-a540-4462-a403-e0204cc02d59" providerId="AD" clId="Web-{A20EF3C9-4D7E-4D15-6D13-6FC4460507D3}" dt="2022-12-04T18:58:19.583" v="360"/>
          <ac:picMkLst>
            <pc:docMk/>
            <pc:sldMk cId="1506862848" sldId="261"/>
            <ac:picMk id="7" creationId="{3779DB18-C993-747D-C266-80B09617FBF1}"/>
          </ac:picMkLst>
        </pc:picChg>
        <pc:picChg chg="del mod ord">
          <ac:chgData name="giacomo lorenzo rossi" userId="S::giacomolorenzo.rossi@alumni.uniroma2.eu::87fdcc26-a540-4462-a403-e0204cc02d59" providerId="AD" clId="Web-{A20EF3C9-4D7E-4D15-6D13-6FC4460507D3}" dt="2022-12-04T19:03:24.891" v="414"/>
          <ac:picMkLst>
            <pc:docMk/>
            <pc:sldMk cId="1506862848" sldId="261"/>
            <ac:picMk id="8" creationId="{F9A03A9F-4116-1D4F-95F5-19809C42E4F7}"/>
          </ac:picMkLst>
        </pc:picChg>
      </pc:sldChg>
      <pc:sldChg chg="modSp">
        <pc:chgData name="giacomo lorenzo rossi" userId="S::giacomolorenzo.rossi@alumni.uniroma2.eu::87fdcc26-a540-4462-a403-e0204cc02d59" providerId="AD" clId="Web-{A20EF3C9-4D7E-4D15-6D13-6FC4460507D3}" dt="2022-12-04T19:25:49.098" v="789" actId="20577"/>
        <pc:sldMkLst>
          <pc:docMk/>
          <pc:sldMk cId="1496076062" sldId="264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25:49.098" v="789" actId="20577"/>
          <ac:spMkLst>
            <pc:docMk/>
            <pc:sldMk cId="1496076062" sldId="264"/>
            <ac:spMk id="7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20EF3C9-4D7E-4D15-6D13-6FC4460507D3}" dt="2022-12-04T19:25:08.097" v="784" actId="20577"/>
        <pc:sldMkLst>
          <pc:docMk/>
          <pc:sldMk cId="962229680" sldId="265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25:08.097" v="784" actId="20577"/>
          <ac:spMkLst>
            <pc:docMk/>
            <pc:sldMk cId="962229680" sldId="265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20EF3C9-4D7E-4D15-6D13-6FC4460507D3}" dt="2022-12-04T19:21:33.526" v="612" actId="20577"/>
        <pc:sldMkLst>
          <pc:docMk/>
          <pc:sldMk cId="1914128517" sldId="266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21:33.526" v="612" actId="20577"/>
          <ac:spMkLst>
            <pc:docMk/>
            <pc:sldMk cId="1914128517" sldId="266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20EF3C9-4D7E-4D15-6D13-6FC4460507D3}" dt="2022-12-04T19:21:00.618" v="603" actId="20577"/>
        <pc:sldMkLst>
          <pc:docMk/>
          <pc:sldMk cId="1343726580" sldId="267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21:00.618" v="603" actId="20577"/>
          <ac:spMkLst>
            <pc:docMk/>
            <pc:sldMk cId="1343726580" sldId="267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20EF3C9-4D7E-4D15-6D13-6FC4460507D3}" dt="2022-12-04T19:10:23.876" v="502" actId="20577"/>
        <pc:sldMkLst>
          <pc:docMk/>
          <pc:sldMk cId="3007592817" sldId="268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10:23.876" v="502" actId="20577"/>
          <ac:spMkLst>
            <pc:docMk/>
            <pc:sldMk cId="3007592817" sldId="268"/>
            <ac:spMk id="3" creationId="{00000000-0000-0000-0000-000000000000}"/>
          </ac:spMkLst>
        </pc:spChg>
      </pc:sldChg>
      <pc:sldChg chg="addSp delSp modSp mod setBg">
        <pc:chgData name="giacomo lorenzo rossi" userId="S::giacomolorenzo.rossi@alumni.uniroma2.eu::87fdcc26-a540-4462-a403-e0204cc02d59" providerId="AD" clId="Web-{A20EF3C9-4D7E-4D15-6D13-6FC4460507D3}" dt="2022-12-04T18:55:18.436" v="328" actId="20577"/>
        <pc:sldMkLst>
          <pc:docMk/>
          <pc:sldMk cId="3494893538" sldId="269"/>
        </pc:sldMkLst>
        <pc:spChg chg="mod">
          <ac:chgData name="giacomo lorenzo rossi" userId="S::giacomolorenzo.rossi@alumni.uniroma2.eu::87fdcc26-a540-4462-a403-e0204cc02d59" providerId="AD" clId="Web-{A20EF3C9-4D7E-4D15-6D13-6FC4460507D3}" dt="2022-12-04T18:54:44.247" v="322"/>
          <ac:spMkLst>
            <pc:docMk/>
            <pc:sldMk cId="3494893538" sldId="269"/>
            <ac:spMk id="2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A20EF3C9-4D7E-4D15-6D13-6FC4460507D3}" dt="2022-12-04T18:55:18.436" v="328" actId="20577"/>
          <ac:spMkLst>
            <pc:docMk/>
            <pc:sldMk cId="3494893538" sldId="269"/>
            <ac:spMk id="3" creationId="{00000000-0000-0000-0000-000000000000}"/>
          </ac:spMkLst>
        </pc:spChg>
        <pc:spChg chg="del mod">
          <ac:chgData name="giacomo lorenzo rossi" userId="S::giacomolorenzo.rossi@alumni.uniroma2.eu::87fdcc26-a540-4462-a403-e0204cc02d59" providerId="AD" clId="Web-{A20EF3C9-4D7E-4D15-6D13-6FC4460507D3}" dt="2022-12-04T18:54:28.668" v="318"/>
          <ac:spMkLst>
            <pc:docMk/>
            <pc:sldMk cId="3494893538" sldId="269"/>
            <ac:spMk id="4" creationId="{CBDB3174-F49E-0717-96F8-807A8972DB8E}"/>
          </ac:spMkLst>
        </pc:spChg>
        <pc:spChg chg="add del">
          <ac:chgData name="giacomo lorenzo rossi" userId="S::giacomolorenzo.rossi@alumni.uniroma2.eu::87fdcc26-a540-4462-a403-e0204cc02d59" providerId="AD" clId="Web-{A20EF3C9-4D7E-4D15-6D13-6FC4460507D3}" dt="2022-12-04T18:54:44.247" v="322"/>
          <ac:spMkLst>
            <pc:docMk/>
            <pc:sldMk cId="3494893538" sldId="269"/>
            <ac:spMk id="10" creationId="{B86AA2DA-281A-4806-8977-D617AEAC830F}"/>
          </ac:spMkLst>
        </pc:spChg>
        <pc:spChg chg="add del">
          <ac:chgData name="giacomo lorenzo rossi" userId="S::giacomolorenzo.rossi@alumni.uniroma2.eu::87fdcc26-a540-4462-a403-e0204cc02d59" providerId="AD" clId="Web-{A20EF3C9-4D7E-4D15-6D13-6FC4460507D3}" dt="2022-12-04T18:54:44.247" v="322"/>
          <ac:spMkLst>
            <pc:docMk/>
            <pc:sldMk cId="3494893538" sldId="269"/>
            <ac:spMk id="12" creationId="{64185774-6FC0-4B8D-A8DB-A8854688960B}"/>
          </ac:spMkLst>
        </pc:spChg>
        <pc:spChg chg="add del">
          <ac:chgData name="giacomo lorenzo rossi" userId="S::giacomolorenzo.rossi@alumni.uniroma2.eu::87fdcc26-a540-4462-a403-e0204cc02d59" providerId="AD" clId="Web-{A20EF3C9-4D7E-4D15-6D13-6FC4460507D3}" dt="2022-12-04T18:54:44.247" v="322"/>
          <ac:spMkLst>
            <pc:docMk/>
            <pc:sldMk cId="3494893538" sldId="269"/>
            <ac:spMk id="14" creationId="{B7D3B4FC-79F4-47D2-9D79-DA876E6AD813}"/>
          </ac:spMkLst>
        </pc:spChg>
        <pc:spChg chg="add del">
          <ac:chgData name="giacomo lorenzo rossi" userId="S::giacomolorenzo.rossi@alumni.uniroma2.eu::87fdcc26-a540-4462-a403-e0204cc02d59" providerId="AD" clId="Web-{A20EF3C9-4D7E-4D15-6D13-6FC4460507D3}" dt="2022-12-04T18:54:44.247" v="322"/>
          <ac:spMkLst>
            <pc:docMk/>
            <pc:sldMk cId="3494893538" sldId="269"/>
            <ac:spMk id="16" creationId="{2775D660-3127-4688-9782-F7C4639B1691}"/>
          </ac:spMkLst>
        </pc:spChg>
        <pc:picChg chg="add mod">
          <ac:chgData name="giacomo lorenzo rossi" userId="S::giacomolorenzo.rossi@alumni.uniroma2.eu::87fdcc26-a540-4462-a403-e0204cc02d59" providerId="AD" clId="Web-{A20EF3C9-4D7E-4D15-6D13-6FC4460507D3}" dt="2022-12-04T18:54:48.981" v="324" actId="1076"/>
          <ac:picMkLst>
            <pc:docMk/>
            <pc:sldMk cId="3494893538" sldId="269"/>
            <ac:picMk id="5" creationId="{92B11238-9F76-B940-707C-5E630C250CC9}"/>
          </ac:picMkLst>
        </pc:picChg>
      </pc:sldChg>
      <pc:sldChg chg="modSp">
        <pc:chgData name="giacomo lorenzo rossi" userId="S::giacomolorenzo.rossi@alumni.uniroma2.eu::87fdcc26-a540-4462-a403-e0204cc02d59" providerId="AD" clId="Web-{A20EF3C9-4D7E-4D15-6D13-6FC4460507D3}" dt="2022-12-04T19:13:16.101" v="543" actId="20577"/>
        <pc:sldMkLst>
          <pc:docMk/>
          <pc:sldMk cId="2754389649" sldId="270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13:16.101" v="543" actId="20577"/>
          <ac:spMkLst>
            <pc:docMk/>
            <pc:sldMk cId="2754389649" sldId="270"/>
            <ac:spMk id="3" creationId="{00000000-0000-0000-0000-000000000000}"/>
          </ac:spMkLst>
        </pc:spChg>
      </pc:sldChg>
      <pc:sldChg chg="addSp delSp modSp">
        <pc:chgData name="giacomo lorenzo rossi" userId="S::giacomolorenzo.rossi@alumni.uniroma2.eu::87fdcc26-a540-4462-a403-e0204cc02d59" providerId="AD" clId="Web-{A20EF3C9-4D7E-4D15-6D13-6FC4460507D3}" dt="2022-12-04T14:55:28.677" v="316" actId="1076"/>
        <pc:sldMkLst>
          <pc:docMk/>
          <pc:sldMk cId="2198830354" sldId="273"/>
        </pc:sldMkLst>
        <pc:picChg chg="add mod">
          <ac:chgData name="giacomo lorenzo rossi" userId="S::giacomolorenzo.rossi@alumni.uniroma2.eu::87fdcc26-a540-4462-a403-e0204cc02d59" providerId="AD" clId="Web-{A20EF3C9-4D7E-4D15-6D13-6FC4460507D3}" dt="2022-12-04T14:55:25.177" v="315" actId="1076"/>
          <ac:picMkLst>
            <pc:docMk/>
            <pc:sldMk cId="2198830354" sldId="273"/>
            <ac:picMk id="4" creationId="{2F410236-C118-6E71-6B3A-FDC496CAC525}"/>
          </ac:picMkLst>
        </pc:picChg>
        <pc:picChg chg="add del mod">
          <ac:chgData name="giacomo lorenzo rossi" userId="S::giacomolorenzo.rossi@alumni.uniroma2.eu::87fdcc26-a540-4462-a403-e0204cc02d59" providerId="AD" clId="Web-{A20EF3C9-4D7E-4D15-6D13-6FC4460507D3}" dt="2022-12-04T14:55:02.504" v="312"/>
          <ac:picMkLst>
            <pc:docMk/>
            <pc:sldMk cId="2198830354" sldId="273"/>
            <ac:picMk id="5" creationId="{95BF3C97-E84A-AEC4-55D5-251C4E4A1A1D}"/>
          </ac:picMkLst>
        </pc:picChg>
        <pc:picChg chg="add mod">
          <ac:chgData name="giacomo lorenzo rossi" userId="S::giacomolorenzo.rossi@alumni.uniroma2.eu::87fdcc26-a540-4462-a403-e0204cc02d59" providerId="AD" clId="Web-{A20EF3C9-4D7E-4D15-6D13-6FC4460507D3}" dt="2022-12-04T14:55:28.677" v="316" actId="1076"/>
          <ac:picMkLst>
            <pc:docMk/>
            <pc:sldMk cId="2198830354" sldId="273"/>
            <ac:picMk id="6" creationId="{CCB11656-5C8C-7C03-1287-2A60D87EECAC}"/>
          </ac:picMkLst>
        </pc:picChg>
      </pc:sldChg>
      <pc:sldChg chg="modSp">
        <pc:chgData name="giacomo lorenzo rossi" userId="S::giacomolorenzo.rossi@alumni.uniroma2.eu::87fdcc26-a540-4462-a403-e0204cc02d59" providerId="AD" clId="Web-{A20EF3C9-4D7E-4D15-6D13-6FC4460507D3}" dt="2022-12-04T19:11:41.926" v="523" actId="20577"/>
        <pc:sldMkLst>
          <pc:docMk/>
          <pc:sldMk cId="4156020269" sldId="274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11:41.926" v="523" actId="20577"/>
          <ac:spMkLst>
            <pc:docMk/>
            <pc:sldMk cId="4156020269" sldId="274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20EF3C9-4D7E-4D15-6D13-6FC4460507D3}" dt="2022-12-04T19:06:15.367" v="446" actId="20577"/>
        <pc:sldMkLst>
          <pc:docMk/>
          <pc:sldMk cId="1214747290" sldId="276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06:15.367" v="446" actId="20577"/>
          <ac:spMkLst>
            <pc:docMk/>
            <pc:sldMk cId="1214747290" sldId="276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20EF3C9-4D7E-4D15-6D13-6FC4460507D3}" dt="2022-12-04T19:00:59.620" v="395" actId="20577"/>
        <pc:sldMkLst>
          <pc:docMk/>
          <pc:sldMk cId="3169211628" sldId="280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00:59.620" v="395" actId="20577"/>
          <ac:spMkLst>
            <pc:docMk/>
            <pc:sldMk cId="3169211628" sldId="280"/>
            <ac:spMk id="3" creationId="{741B1959-662A-CD9B-CD23-DE046CF9840E}"/>
          </ac:spMkLst>
        </pc:spChg>
      </pc:sldChg>
      <pc:sldChg chg="modSp">
        <pc:chgData name="giacomo lorenzo rossi" userId="S::giacomolorenzo.rossi@alumni.uniroma2.eu::87fdcc26-a540-4462-a403-e0204cc02d59" providerId="AD" clId="Web-{A20EF3C9-4D7E-4D15-6D13-6FC4460507D3}" dt="2022-12-04T19:03:00.797" v="412" actId="20577"/>
        <pc:sldMkLst>
          <pc:docMk/>
          <pc:sldMk cId="794677605" sldId="281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03:00.797" v="412" actId="20577"/>
          <ac:spMkLst>
            <pc:docMk/>
            <pc:sldMk cId="794677605" sldId="281"/>
            <ac:spMk id="3" creationId="{B77AF914-47C0-FC0B-F5C1-24CD7571BA0F}"/>
          </ac:spMkLst>
        </pc:spChg>
        <pc:spChg chg="mod">
          <ac:chgData name="giacomo lorenzo rossi" userId="S::giacomolorenzo.rossi@alumni.uniroma2.eu::87fdcc26-a540-4462-a403-e0204cc02d59" providerId="AD" clId="Web-{A20EF3C9-4D7E-4D15-6D13-6FC4460507D3}" dt="2022-12-04T19:02:16.264" v="410" actId="20577"/>
          <ac:spMkLst>
            <pc:docMk/>
            <pc:sldMk cId="794677605" sldId="281"/>
            <ac:spMk id="4" creationId="{CA5CD3BC-58AF-6A58-EE13-DD0394765FB3}"/>
          </ac:spMkLst>
        </pc:spChg>
      </pc:sldChg>
      <pc:sldChg chg="modSp">
        <pc:chgData name="giacomo lorenzo rossi" userId="S::giacomolorenzo.rossi@alumni.uniroma2.eu::87fdcc26-a540-4462-a403-e0204cc02d59" providerId="AD" clId="Web-{A20EF3C9-4D7E-4D15-6D13-6FC4460507D3}" dt="2022-12-04T19:12:39.568" v="538" actId="20577"/>
        <pc:sldMkLst>
          <pc:docMk/>
          <pc:sldMk cId="1821543049" sldId="285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12:39.568" v="538" actId="20577"/>
          <ac:spMkLst>
            <pc:docMk/>
            <pc:sldMk cId="1821543049" sldId="285"/>
            <ac:spMk id="3" creationId="{D095812D-4F66-7A5A-0D4C-4205CE67C474}"/>
          </ac:spMkLst>
        </pc:spChg>
        <pc:picChg chg="mod">
          <ac:chgData name="giacomo lorenzo rossi" userId="S::giacomolorenzo.rossi@alumni.uniroma2.eu::87fdcc26-a540-4462-a403-e0204cc02d59" providerId="AD" clId="Web-{A20EF3C9-4D7E-4D15-6D13-6FC4460507D3}" dt="2022-12-04T14:50:10.398" v="293" actId="1076"/>
          <ac:picMkLst>
            <pc:docMk/>
            <pc:sldMk cId="1821543049" sldId="285"/>
            <ac:picMk id="5" creationId="{316FE0D5-620A-7ACB-A2D9-72707B770294}"/>
          </ac:picMkLst>
        </pc:picChg>
      </pc:sldChg>
      <pc:sldChg chg="modSp">
        <pc:chgData name="giacomo lorenzo rossi" userId="S::giacomolorenzo.rossi@alumni.uniroma2.eu::87fdcc26-a540-4462-a403-e0204cc02d59" providerId="AD" clId="Web-{A20EF3C9-4D7E-4D15-6D13-6FC4460507D3}" dt="2022-12-04T14:51:04.400" v="306" actId="20577"/>
        <pc:sldMkLst>
          <pc:docMk/>
          <pc:sldMk cId="1937840205" sldId="286"/>
        </pc:sldMkLst>
        <pc:spChg chg="mod">
          <ac:chgData name="giacomo lorenzo rossi" userId="S::giacomolorenzo.rossi@alumni.uniroma2.eu::87fdcc26-a540-4462-a403-e0204cc02d59" providerId="AD" clId="Web-{A20EF3C9-4D7E-4D15-6D13-6FC4460507D3}" dt="2022-12-04T14:51:04.400" v="306" actId="20577"/>
          <ac:spMkLst>
            <pc:docMk/>
            <pc:sldMk cId="1937840205" sldId="286"/>
            <ac:spMk id="12" creationId="{D8F530A7-78BF-B53A-4AB1-A3D836492A15}"/>
          </ac:spMkLst>
        </pc:spChg>
      </pc:sldChg>
      <pc:sldChg chg="addSp delSp modSp add replId">
        <pc:chgData name="giacomo lorenzo rossi" userId="S::giacomolorenzo.rossi@alumni.uniroma2.eu::87fdcc26-a540-4462-a403-e0204cc02d59" providerId="AD" clId="Web-{A20EF3C9-4D7E-4D15-6D13-6FC4460507D3}" dt="2022-12-04T19:05:58.710" v="442" actId="20577"/>
        <pc:sldMkLst>
          <pc:docMk/>
          <pc:sldMk cId="14670474" sldId="287"/>
        </pc:sldMkLst>
        <pc:spChg chg="mod">
          <ac:chgData name="giacomo lorenzo rossi" userId="S::giacomolorenzo.rossi@alumni.uniroma2.eu::87fdcc26-a540-4462-a403-e0204cc02d59" providerId="AD" clId="Web-{A20EF3C9-4D7E-4D15-6D13-6FC4460507D3}" dt="2022-12-04T19:05:30.349" v="440" actId="1076"/>
          <ac:spMkLst>
            <pc:docMk/>
            <pc:sldMk cId="14670474" sldId="287"/>
            <ac:spMk id="2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A20EF3C9-4D7E-4D15-6D13-6FC4460507D3}" dt="2022-12-04T19:05:58.710" v="442" actId="20577"/>
          <ac:spMkLst>
            <pc:docMk/>
            <pc:sldMk cId="14670474" sldId="287"/>
            <ac:spMk id="3" creationId="{00000000-0000-0000-0000-000000000000}"/>
          </ac:spMkLst>
        </pc:spChg>
        <pc:picChg chg="add mod">
          <ac:chgData name="giacomo lorenzo rossi" userId="S::giacomolorenzo.rossi@alumni.uniroma2.eu::87fdcc26-a540-4462-a403-e0204cc02d59" providerId="AD" clId="Web-{A20EF3C9-4D7E-4D15-6D13-6FC4460507D3}" dt="2022-12-04T19:03:32.517" v="417" actId="1076"/>
          <ac:picMkLst>
            <pc:docMk/>
            <pc:sldMk cId="14670474" sldId="287"/>
            <ac:picMk id="4" creationId="{58A09E28-FAFD-7099-6E74-5DCBCB9D64DF}"/>
          </ac:picMkLst>
        </pc:picChg>
        <pc:picChg chg="del">
          <ac:chgData name="giacomo lorenzo rossi" userId="S::giacomolorenzo.rossi@alumni.uniroma2.eu::87fdcc26-a540-4462-a403-e0204cc02d59" providerId="AD" clId="Web-{A20EF3C9-4D7E-4D15-6D13-6FC4460507D3}" dt="2022-12-04T19:03:28.610" v="415"/>
          <ac:picMkLst>
            <pc:docMk/>
            <pc:sldMk cId="14670474" sldId="287"/>
            <ac:picMk id="20" creationId="{F1754FF6-E186-465C-679C-522A21CC89E2}"/>
          </ac:picMkLst>
        </pc:picChg>
      </pc:sldChg>
    </pc:docChg>
  </pc:docChgLst>
  <pc:docChgLst>
    <pc:chgData name="diana pasquali" userId="S::diana.pasquali@alumni.uniroma2.eu::cd37daaa-f104-4de6-ba74-b016a7f10f4d" providerId="AD" clId="Web-{2342E2E6-DCE0-A228-5E00-CE7CEAA610DF}"/>
    <pc:docChg chg="addSld modSld sldOrd">
      <pc:chgData name="diana pasquali" userId="S::diana.pasquali@alumni.uniroma2.eu::cd37daaa-f104-4de6-ba74-b016a7f10f4d" providerId="AD" clId="Web-{2342E2E6-DCE0-A228-5E00-CE7CEAA610DF}" dt="2022-12-05T11:53:16.376" v="526"/>
      <pc:docMkLst>
        <pc:docMk/>
      </pc:docMkLst>
      <pc:sldChg chg="addSp delSp modSp">
        <pc:chgData name="diana pasquali" userId="S::diana.pasquali@alumni.uniroma2.eu::cd37daaa-f104-4de6-ba74-b016a7f10f4d" providerId="AD" clId="Web-{2342E2E6-DCE0-A228-5E00-CE7CEAA610DF}" dt="2022-12-05T11:21:14.050" v="151"/>
        <pc:sldMkLst>
          <pc:docMk/>
          <pc:sldMk cId="237284213" sldId="260"/>
        </pc:sldMkLst>
        <pc:spChg chg="mod">
          <ac:chgData name="diana pasquali" userId="S::diana.pasquali@alumni.uniroma2.eu::cd37daaa-f104-4de6-ba74-b016a7f10f4d" providerId="AD" clId="Web-{2342E2E6-DCE0-A228-5E00-CE7CEAA610DF}" dt="2022-12-05T11:21:14.050" v="151"/>
          <ac:spMkLst>
            <pc:docMk/>
            <pc:sldMk cId="237284213" sldId="260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21:14.050" v="151"/>
          <ac:spMkLst>
            <pc:docMk/>
            <pc:sldMk cId="237284213" sldId="260"/>
            <ac:spMk id="3" creationId="{00000000-0000-0000-0000-000000000000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1:21:14.050" v="151"/>
          <ac:spMkLst>
            <pc:docMk/>
            <pc:sldMk cId="237284213" sldId="260"/>
            <ac:spMk id="66" creationId="{7654728C-67BF-4E79-A6C5-739E38E4EEE4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21:14.050" v="151"/>
          <ac:spMkLst>
            <pc:docMk/>
            <pc:sldMk cId="237284213" sldId="260"/>
            <ac:spMk id="73" creationId="{146B3DF3-4614-46A9-9E5E-D14431DCC694}"/>
          </ac:spMkLst>
        </pc:spChg>
        <pc:grpChg chg="del">
          <ac:chgData name="diana pasquali" userId="S::diana.pasquali@alumni.uniroma2.eu::cd37daaa-f104-4de6-ba74-b016a7f10f4d" providerId="AD" clId="Web-{2342E2E6-DCE0-A228-5E00-CE7CEAA610DF}" dt="2022-12-05T11:21:14.050" v="151"/>
          <ac:grpSpMkLst>
            <pc:docMk/>
            <pc:sldMk cId="237284213" sldId="260"/>
            <ac:grpSpMk id="67" creationId="{543A8382-3FFB-447A-951B-056231F5FA05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21:14.050" v="151"/>
          <ac:grpSpMkLst>
            <pc:docMk/>
            <pc:sldMk cId="237284213" sldId="260"/>
            <ac:grpSpMk id="75" creationId="{96AF5BED-1831-4A88-91BC-55D58BF9F232}"/>
          </ac:grpSpMkLst>
        </pc:grpChg>
        <pc:picChg chg="del">
          <ac:chgData name="diana pasquali" userId="S::diana.pasquali@alumni.uniroma2.eu::cd37daaa-f104-4de6-ba74-b016a7f10f4d" providerId="AD" clId="Web-{2342E2E6-DCE0-A228-5E00-CE7CEAA610DF}" dt="2022-12-05T11:20:39.549" v="143"/>
          <ac:picMkLst>
            <pc:docMk/>
            <pc:sldMk cId="237284213" sldId="260"/>
            <ac:picMk id="19" creationId="{1BA8F3EF-717D-C005-1A4B-39DA3606D181}"/>
          </ac:picMkLst>
        </pc:picChg>
        <pc:picChg chg="add">
          <ac:chgData name="diana pasquali" userId="S::diana.pasquali@alumni.uniroma2.eu::cd37daaa-f104-4de6-ba74-b016a7f10f4d" providerId="AD" clId="Web-{2342E2E6-DCE0-A228-5E00-CE7CEAA610DF}" dt="2022-12-05T11:21:14.050" v="151"/>
          <ac:picMkLst>
            <pc:docMk/>
            <pc:sldMk cId="237284213" sldId="260"/>
            <ac:picMk id="69" creationId="{E3E36DF0-5046-D845-2880-13C695188022}"/>
          </ac:picMkLst>
        </pc:picChg>
      </pc:sldChg>
      <pc:sldChg chg="addSp delSp modSp mod setBg">
        <pc:chgData name="diana pasquali" userId="S::diana.pasquali@alumni.uniroma2.eu::cd37daaa-f104-4de6-ba74-b016a7f10f4d" providerId="AD" clId="Web-{2342E2E6-DCE0-A228-5E00-CE7CEAA610DF}" dt="2022-12-05T11:10:46.380" v="89" actId="20577"/>
        <pc:sldMkLst>
          <pc:docMk/>
          <pc:sldMk cId="1224703866" sldId="262"/>
        </pc:sldMkLst>
        <pc:spChg chg="mod">
          <ac:chgData name="diana pasquali" userId="S::diana.pasquali@alumni.uniroma2.eu::cd37daaa-f104-4de6-ba74-b016a7f10f4d" providerId="AD" clId="Web-{2342E2E6-DCE0-A228-5E00-CE7CEAA610DF}" dt="2022-12-05T11:09:28.033" v="80"/>
          <ac:spMkLst>
            <pc:docMk/>
            <pc:sldMk cId="1224703866" sldId="262"/>
            <ac:spMk id="2" creationId="{00000000-0000-0000-0000-000000000000}"/>
          </ac:spMkLst>
        </pc:spChg>
        <pc:spChg chg="mod ord">
          <ac:chgData name="diana pasquali" userId="S::diana.pasquali@alumni.uniroma2.eu::cd37daaa-f104-4de6-ba74-b016a7f10f4d" providerId="AD" clId="Web-{2342E2E6-DCE0-A228-5E00-CE7CEAA610DF}" dt="2022-12-05T11:10:46.380" v="89" actId="20577"/>
          <ac:spMkLst>
            <pc:docMk/>
            <pc:sldMk cId="1224703866" sldId="262"/>
            <ac:spMk id="3" creationId="{00000000-0000-0000-0000-000000000000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0:58:16.266" v="54"/>
          <ac:spMkLst>
            <pc:docMk/>
            <pc:sldMk cId="1224703866" sldId="262"/>
            <ac:spMk id="4" creationId="{575D9370-AF6C-DBE1-0FB7-0DF9CECC19CC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6:48.931" v="58"/>
          <ac:spMkLst>
            <pc:docMk/>
            <pc:sldMk cId="1224703866" sldId="262"/>
            <ac:spMk id="10" creationId="{5E39A796-BE83-48B1-B33F-35C4A32AAB57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6:48.931" v="58"/>
          <ac:spMkLst>
            <pc:docMk/>
            <pc:sldMk cId="1224703866" sldId="262"/>
            <ac:spMk id="12" creationId="{72F84B47-E267-4194-8194-831DB7B5547F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14.698" v="60"/>
          <ac:spMkLst>
            <pc:docMk/>
            <pc:sldMk cId="1224703866" sldId="262"/>
            <ac:spMk id="14" creationId="{743AA782-23D1-4521-8CAD-47662984AA08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14.698" v="60"/>
          <ac:spMkLst>
            <pc:docMk/>
            <pc:sldMk cId="1224703866" sldId="262"/>
            <ac:spMk id="15" creationId="{650D18FE-0824-4A46-B22C-A86B52E5780A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4.886" v="64"/>
          <ac:spMkLst>
            <pc:docMk/>
            <pc:sldMk cId="1224703866" sldId="262"/>
            <ac:spMk id="16" creationId="{DABE3E45-88CF-45D8-8D40-C773324D93F6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1.308" v="62"/>
          <ac:spMkLst>
            <pc:docMk/>
            <pc:sldMk cId="1224703866" sldId="262"/>
            <ac:spMk id="17" creationId="{0E3596DD-156A-473E-9BB3-C6A29F7574E9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1.308" v="62"/>
          <ac:spMkLst>
            <pc:docMk/>
            <pc:sldMk cId="1224703866" sldId="262"/>
            <ac:spMk id="18" creationId="{2C46C4D6-C474-4E92-B52E-944C1118F7B6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4.886" v="64"/>
          <ac:spMkLst>
            <pc:docMk/>
            <pc:sldMk cId="1224703866" sldId="262"/>
            <ac:spMk id="20" creationId="{B91ECDA9-56DC-4270-8F33-01C5637B8CEB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4.886" v="64"/>
          <ac:spMkLst>
            <pc:docMk/>
            <pc:sldMk cId="1224703866" sldId="262"/>
            <ac:spMk id="21" creationId="{1CD81A2A-6ED4-4EF4-A14C-912D31E14800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4.886" v="64"/>
          <ac:spMkLst>
            <pc:docMk/>
            <pc:sldMk cId="1224703866" sldId="262"/>
            <ac:spMk id="22" creationId="{75F47824-961D-465D-84F9-EAE11BC6173B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4.886" v="64"/>
          <ac:spMkLst>
            <pc:docMk/>
            <pc:sldMk cId="1224703866" sldId="262"/>
            <ac:spMk id="23" creationId="{1661932C-CA15-4E17-B115-FAE7CBEE4789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4.886" v="64"/>
          <ac:spMkLst>
            <pc:docMk/>
            <pc:sldMk cId="1224703866" sldId="262"/>
            <ac:spMk id="24" creationId="{FEC9DA3E-C1D7-472D-B7C0-F71AE41FBA23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4.886" v="64"/>
          <ac:spMkLst>
            <pc:docMk/>
            <pc:sldMk cId="1224703866" sldId="262"/>
            <ac:spMk id="25" creationId="{8590ADD5-9383-4D3D-9047-3DA2593CCB5D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7.496" v="66"/>
          <ac:spMkLst>
            <pc:docMk/>
            <pc:sldMk cId="1224703866" sldId="262"/>
            <ac:spMk id="28" creationId="{058A14AF-9FB5-4CC7-BA35-E8E85D3EDF0E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7.496" v="66"/>
          <ac:spMkLst>
            <pc:docMk/>
            <pc:sldMk cId="1224703866" sldId="262"/>
            <ac:spMk id="29" creationId="{3A9A4357-BD1D-4622-A4FE-766E6AB8DE84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7.496" v="66"/>
          <ac:spMkLst>
            <pc:docMk/>
            <pc:sldMk cId="1224703866" sldId="262"/>
            <ac:spMk id="30" creationId="{E659831F-0D9A-4C63-9EBB-8435B85A440F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7:27.496" v="66"/>
          <ac:spMkLst>
            <pc:docMk/>
            <pc:sldMk cId="1224703866" sldId="262"/>
            <ac:spMk id="31" creationId="{E6995CE5-F890-4ABA-82A2-26507CE8D2A3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9:28.033" v="80"/>
          <ac:spMkLst>
            <pc:docMk/>
            <pc:sldMk cId="1224703866" sldId="262"/>
            <ac:spMk id="33" creationId="{2B566528-1B12-4246-9431-5C2D7D081168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9:28.033" v="80"/>
          <ac:spMkLst>
            <pc:docMk/>
            <pc:sldMk cId="1224703866" sldId="262"/>
            <ac:spMk id="34" creationId="{D3F51FEB-38FB-4F6C-9F7B-2F2AFAB65463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9:28.033" v="80"/>
          <ac:spMkLst>
            <pc:docMk/>
            <pc:sldMk cId="1224703866" sldId="262"/>
            <ac:spMk id="35" creationId="{1E547BA6-BAE0-43BB-A7CA-60F69CE252F0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8:03.435" v="70"/>
          <ac:spMkLst>
            <pc:docMk/>
            <pc:sldMk cId="1224703866" sldId="262"/>
            <ac:spMk id="40" creationId="{32AEEBC8-9D30-42EF-95F2-386C2653FBF0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8:03.435" v="70"/>
          <ac:spMkLst>
            <pc:docMk/>
            <pc:sldMk cId="1224703866" sldId="262"/>
            <ac:spMk id="41" creationId="{3529E97A-97C3-40EA-8A04-5C02398D568F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8:03.435" v="70"/>
          <ac:spMkLst>
            <pc:docMk/>
            <pc:sldMk cId="1224703866" sldId="262"/>
            <ac:spMk id="42" creationId="{59FA8C2E-A5A7-4490-927A-7CD58343EDBB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8:07.669" v="72"/>
          <ac:spMkLst>
            <pc:docMk/>
            <pc:sldMk cId="1224703866" sldId="262"/>
            <ac:spMk id="44" creationId="{1A5ACB9A-B0E5-4B85-B616-BAAFCBF066AC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8:07.669" v="72"/>
          <ac:spMkLst>
            <pc:docMk/>
            <pc:sldMk cId="1224703866" sldId="262"/>
            <ac:spMk id="47" creationId="{21CD0CBD-C727-43F9-BDFE-34D6D1A97D46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9:28.033" v="80"/>
          <ac:spMkLst>
            <pc:docMk/>
            <pc:sldMk cId="1224703866" sldId="262"/>
            <ac:spMk id="49" creationId="{B6C29DB0-17E9-42FF-986E-0B7F493F4D24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9:28.033" v="80"/>
          <ac:spMkLst>
            <pc:docMk/>
            <pc:sldMk cId="1224703866" sldId="262"/>
            <ac:spMk id="50" creationId="{115AD956-A5B6-4760-B8B2-11E2DF6B0212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8:41.046" v="75"/>
          <ac:spMkLst>
            <pc:docMk/>
            <pc:sldMk cId="1224703866" sldId="262"/>
            <ac:spMk id="55" creationId="{743AA782-23D1-4521-8CAD-47662984AA08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8:41.046" v="75"/>
          <ac:spMkLst>
            <pc:docMk/>
            <pc:sldMk cId="1224703866" sldId="262"/>
            <ac:spMk id="57" creationId="{650D18FE-0824-4A46-B22C-A86B52E5780A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8:46.874" v="77"/>
          <ac:spMkLst>
            <pc:docMk/>
            <pc:sldMk cId="1224703866" sldId="262"/>
            <ac:spMk id="59" creationId="{2B97F24A-32CE-4C1C-A50D-3016B394DCFB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8:46.874" v="77"/>
          <ac:spMkLst>
            <pc:docMk/>
            <pc:sldMk cId="1224703866" sldId="262"/>
            <ac:spMk id="60" creationId="{6357EC4F-235E-4222-A36F-C7878ACE37F2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9:28.017" v="79"/>
          <ac:spMkLst>
            <pc:docMk/>
            <pc:sldMk cId="1224703866" sldId="262"/>
            <ac:spMk id="61" creationId="{740D8E28-91B5-42B0-9D6C-B777D8AD90C2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9:28.017" v="79"/>
          <ac:spMkLst>
            <pc:docMk/>
            <pc:sldMk cId="1224703866" sldId="262"/>
            <ac:spMk id="62" creationId="{35F0E358-1E49-4920-80D8-C3D138708838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9:28.017" v="79"/>
          <ac:spMkLst>
            <pc:docMk/>
            <pc:sldMk cId="1224703866" sldId="262"/>
            <ac:spMk id="63" creationId="{E2D2362D-7010-4036-B9CA-03DFC8EB3B01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09:28.017" v="79"/>
          <ac:spMkLst>
            <pc:docMk/>
            <pc:sldMk cId="1224703866" sldId="262"/>
            <ac:spMk id="64" creationId="{DC85BF5E-2BD6-4E5B-8EA3-420B45BB03FA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09:28.033" v="80"/>
          <ac:spMkLst>
            <pc:docMk/>
            <pc:sldMk cId="1224703866" sldId="262"/>
            <ac:spMk id="66" creationId="{1A5ACB9A-B0E5-4B85-B616-BAAFCBF066AC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09:28.033" v="80"/>
          <ac:spMkLst>
            <pc:docMk/>
            <pc:sldMk cId="1224703866" sldId="262"/>
            <ac:spMk id="69" creationId="{21CD0CBD-C727-43F9-BDFE-34D6D1A97D46}"/>
          </ac:spMkLst>
        </pc:spChg>
        <pc:grpChg chg="add del">
          <ac:chgData name="diana pasquali" userId="S::diana.pasquali@alumni.uniroma2.eu::cd37daaa-f104-4de6-ba74-b016a7f10f4d" providerId="AD" clId="Web-{2342E2E6-DCE0-A228-5E00-CE7CEAA610DF}" dt="2022-12-05T11:09:28.033" v="80"/>
          <ac:grpSpMkLst>
            <pc:docMk/>
            <pc:sldMk cId="1224703866" sldId="262"/>
            <ac:grpSpMk id="36" creationId="{15CBE6EC-46EF-45D9-8E16-DCDC5917CA31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08:07.669" v="72"/>
          <ac:grpSpMkLst>
            <pc:docMk/>
            <pc:sldMk cId="1224703866" sldId="262"/>
            <ac:grpSpMk id="45" creationId="{72E88C85-0C12-45AB-AB38-7DD8508C1CCB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09:28.033" v="80"/>
          <ac:grpSpMkLst>
            <pc:docMk/>
            <pc:sldMk cId="1224703866" sldId="262"/>
            <ac:grpSpMk id="67" creationId="{72E88C85-0C12-45AB-AB38-7DD8508C1CCB}"/>
          </ac:grpSpMkLst>
        </pc:grpChg>
        <pc:picChg chg="add mod ord">
          <ac:chgData name="diana pasquali" userId="S::diana.pasquali@alumni.uniroma2.eu::cd37daaa-f104-4de6-ba74-b016a7f10f4d" providerId="AD" clId="Web-{2342E2E6-DCE0-A228-5E00-CE7CEAA610DF}" dt="2022-12-05T11:09:28.033" v="80"/>
          <ac:picMkLst>
            <pc:docMk/>
            <pc:sldMk cId="1224703866" sldId="262"/>
            <ac:picMk id="5" creationId="{584E6A89-3D3E-D6B8-AE6F-53D52F98E18B}"/>
          </ac:picMkLst>
        </pc:picChg>
        <pc:cxnChg chg="add del">
          <ac:chgData name="diana pasquali" userId="S::diana.pasquali@alumni.uniroma2.eu::cd37daaa-f104-4de6-ba74-b016a7f10f4d" providerId="AD" clId="Web-{2342E2E6-DCE0-A228-5E00-CE7CEAA610DF}" dt="2022-12-05T11:07:24.886" v="64"/>
          <ac:cxnSpMkLst>
            <pc:docMk/>
            <pc:sldMk cId="1224703866" sldId="262"/>
            <ac:cxnSpMk id="26" creationId="{49CD1692-827B-4C8D-B4A1-134FD04CF45C}"/>
          </ac:cxnSpMkLst>
        </pc:cxnChg>
      </pc:sldChg>
      <pc:sldChg chg="addSp delSp modSp">
        <pc:chgData name="diana pasquali" userId="S::diana.pasquali@alumni.uniroma2.eu::cd37daaa-f104-4de6-ba74-b016a7f10f4d" providerId="AD" clId="Web-{2342E2E6-DCE0-A228-5E00-CE7CEAA610DF}" dt="2022-12-05T11:39:42.947" v="416" actId="20577"/>
        <pc:sldMkLst>
          <pc:docMk/>
          <pc:sldMk cId="605173514" sldId="263"/>
        </pc:sldMkLst>
        <pc:spChg chg="mod">
          <ac:chgData name="diana pasquali" userId="S::diana.pasquali@alumni.uniroma2.eu::cd37daaa-f104-4de6-ba74-b016a7f10f4d" providerId="AD" clId="Web-{2342E2E6-DCE0-A228-5E00-CE7CEAA610DF}" dt="2022-12-05T11:13:49.498" v="120"/>
          <ac:spMkLst>
            <pc:docMk/>
            <pc:sldMk cId="605173514" sldId="263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39:42.947" v="416" actId="20577"/>
          <ac:spMkLst>
            <pc:docMk/>
            <pc:sldMk cId="605173514" sldId="263"/>
            <ac:spMk id="3" creationId="{00000000-0000-0000-0000-000000000000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1:13:49.498" v="120"/>
          <ac:spMkLst>
            <pc:docMk/>
            <pc:sldMk cId="605173514" sldId="263"/>
            <ac:spMk id="9" creationId="{1A5ACB9A-B0E5-4B85-B616-BAAFCBF066AC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1:13:49.498" v="120"/>
          <ac:spMkLst>
            <pc:docMk/>
            <pc:sldMk cId="605173514" sldId="263"/>
            <ac:spMk id="15" creationId="{21CD0CBD-C727-43F9-BDFE-34D6D1A97D46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13:49.498" v="120"/>
          <ac:spMkLst>
            <pc:docMk/>
            <pc:sldMk cId="605173514" sldId="263"/>
            <ac:spMk id="20" creationId="{5B779097-0D69-4290-BA87-1376821E4A30}"/>
          </ac:spMkLst>
        </pc:spChg>
        <pc:grpChg chg="del">
          <ac:chgData name="diana pasquali" userId="S::diana.pasquali@alumni.uniroma2.eu::cd37daaa-f104-4de6-ba74-b016a7f10f4d" providerId="AD" clId="Web-{2342E2E6-DCE0-A228-5E00-CE7CEAA610DF}" dt="2022-12-05T11:13:49.498" v="120"/>
          <ac:grpSpMkLst>
            <pc:docMk/>
            <pc:sldMk cId="605173514" sldId="263"/>
            <ac:grpSpMk id="11" creationId="{72E88C85-0C12-45AB-AB38-7DD8508C1CCB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13:49.498" v="120"/>
          <ac:grpSpMkLst>
            <pc:docMk/>
            <pc:sldMk cId="605173514" sldId="263"/>
            <ac:grpSpMk id="22" creationId="{EBAD34AF-5414-49A5-AB75-F1CA854B3094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13:49.498" v="120"/>
          <ac:grpSpMkLst>
            <pc:docMk/>
            <pc:sldMk cId="605173514" sldId="263"/>
            <ac:grpSpMk id="26" creationId="{A7058376-8680-4625-B783-C9F525147657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13:49.498" v="120"/>
          <ac:grpSpMkLst>
            <pc:docMk/>
            <pc:sldMk cId="605173514" sldId="263"/>
            <ac:grpSpMk id="30" creationId="{6C6D9DC8-9EDB-48B2-8125-10F4D6B8995B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13:49.498" v="120"/>
          <ac:grpSpMkLst>
            <pc:docMk/>
            <pc:sldMk cId="605173514" sldId="263"/>
            <ac:grpSpMk id="34" creationId="{BCE84650-6FAA-48DC-BB93-39BB42D85F57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13:49.498" v="120"/>
          <ac:grpSpMkLst>
            <pc:docMk/>
            <pc:sldMk cId="605173514" sldId="263"/>
            <ac:grpSpMk id="38" creationId="{13E67C91-5B28-4AAD-881B-55AD0E00453B}"/>
          </ac:grpSpMkLst>
        </pc:grpChg>
        <pc:picChg chg="mod ord">
          <ac:chgData name="diana pasquali" userId="S::diana.pasquali@alumni.uniroma2.eu::cd37daaa-f104-4de6-ba74-b016a7f10f4d" providerId="AD" clId="Web-{2342E2E6-DCE0-A228-5E00-CE7CEAA610DF}" dt="2022-12-05T11:13:49.498" v="120"/>
          <ac:picMkLst>
            <pc:docMk/>
            <pc:sldMk cId="605173514" sldId="263"/>
            <ac:picMk id="4" creationId="{FFF9E49D-D204-2E11-96E3-671A9AA78574}"/>
          </ac:picMkLst>
        </pc:picChg>
        <pc:picChg chg="add mod ord">
          <ac:chgData name="diana pasquali" userId="S::diana.pasquali@alumni.uniroma2.eu::cd37daaa-f104-4de6-ba74-b016a7f10f4d" providerId="AD" clId="Web-{2342E2E6-DCE0-A228-5E00-CE7CEAA610DF}" dt="2022-12-05T11:13:49.498" v="120"/>
          <ac:picMkLst>
            <pc:docMk/>
            <pc:sldMk cId="605173514" sldId="263"/>
            <ac:picMk id="6" creationId="{A1122246-52E4-0392-4D8F-FD2EDD792435}"/>
          </ac:picMkLst>
        </pc:picChg>
        <pc:picChg chg="add mod ord">
          <ac:chgData name="diana pasquali" userId="S::diana.pasquali@alumni.uniroma2.eu::cd37daaa-f104-4de6-ba74-b016a7f10f4d" providerId="AD" clId="Web-{2342E2E6-DCE0-A228-5E00-CE7CEAA610DF}" dt="2022-12-05T11:13:49.498" v="120"/>
          <ac:picMkLst>
            <pc:docMk/>
            <pc:sldMk cId="605173514" sldId="263"/>
            <ac:picMk id="8" creationId="{55A51189-16CD-5CB2-2564-BC662BCBB648}"/>
          </ac:picMkLst>
        </pc:picChg>
        <pc:picChg chg="add mod">
          <ac:chgData name="diana pasquali" userId="S::diana.pasquali@alumni.uniroma2.eu::cd37daaa-f104-4de6-ba74-b016a7f10f4d" providerId="AD" clId="Web-{2342E2E6-DCE0-A228-5E00-CE7CEAA610DF}" dt="2022-12-05T11:13:49.498" v="120"/>
          <ac:picMkLst>
            <pc:docMk/>
            <pc:sldMk cId="605173514" sldId="263"/>
            <ac:picMk id="14" creationId="{F9F9270A-1383-533D-2C6D-8190C43F306A}"/>
          </ac:picMkLst>
        </pc:picChg>
      </pc:sldChg>
      <pc:sldChg chg="addSp delSp modSp mod setBg">
        <pc:chgData name="diana pasquali" userId="S::diana.pasquali@alumni.uniroma2.eu::cd37daaa-f104-4de6-ba74-b016a7f10f4d" providerId="AD" clId="Web-{2342E2E6-DCE0-A228-5E00-CE7CEAA610DF}" dt="2022-12-05T11:53:16.376" v="526"/>
        <pc:sldMkLst>
          <pc:docMk/>
          <pc:sldMk cId="962229680" sldId="265"/>
        </pc:sldMkLst>
        <pc:spChg chg="mod">
          <ac:chgData name="diana pasquali" userId="S::diana.pasquali@alumni.uniroma2.eu::cd37daaa-f104-4de6-ba74-b016a7f10f4d" providerId="AD" clId="Web-{2342E2E6-DCE0-A228-5E00-CE7CEAA610DF}" dt="2022-12-05T11:52:28.202" v="522"/>
          <ac:spMkLst>
            <pc:docMk/>
            <pc:sldMk cId="962229680" sldId="265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52:28.202" v="522"/>
          <ac:spMkLst>
            <pc:docMk/>
            <pc:sldMk cId="962229680" sldId="265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8:14.049" v="505"/>
          <ac:spMkLst>
            <pc:docMk/>
            <pc:sldMk cId="962229680" sldId="265"/>
            <ac:spMk id="9" creationId="{146B3DF3-4614-46A9-9E5E-D14431DCC694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8:16.800" v="507"/>
          <ac:spMkLst>
            <pc:docMk/>
            <pc:sldMk cId="962229680" sldId="265"/>
            <ac:spMk id="13" creationId="{F0C518C2-0AA4-470C-87B9-9CBF428FBA25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8:16.800" v="507"/>
          <ac:spMkLst>
            <pc:docMk/>
            <pc:sldMk cId="962229680" sldId="265"/>
            <ac:spMk id="15" creationId="{04C21BAE-6866-4C7A-A7EC-C1B2E572D5BE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8:16.800" v="507"/>
          <ac:spMkLst>
            <pc:docMk/>
            <pc:sldMk cId="962229680" sldId="265"/>
            <ac:spMk id="17" creationId="{7E7D0C94-08B4-48AE-8813-CC4D60294F42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50:00.476" v="514"/>
          <ac:spMkLst>
            <pc:docMk/>
            <pc:sldMk cId="962229680" sldId="265"/>
            <ac:spMk id="19" creationId="{146B3DF3-4614-46A9-9E5E-D14431DCC694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50:00.476" v="513"/>
          <ac:spMkLst>
            <pc:docMk/>
            <pc:sldMk cId="962229680" sldId="265"/>
            <ac:spMk id="26" creationId="{04812C46-200A-4DEB-A05E-3ED6C68C2387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50:00.476" v="513"/>
          <ac:spMkLst>
            <pc:docMk/>
            <pc:sldMk cId="962229680" sldId="265"/>
            <ac:spMk id="28" creationId="{D1EA859B-E555-4109-94F3-6700E046E008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52:28.202" v="522"/>
          <ac:spMkLst>
            <pc:docMk/>
            <pc:sldMk cId="962229680" sldId="265"/>
            <ac:spMk id="31" creationId="{146B3DF3-4614-46A9-9E5E-D14431DCC694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52:28.202" v="521"/>
          <ac:spMkLst>
            <pc:docMk/>
            <pc:sldMk cId="962229680" sldId="265"/>
            <ac:spMk id="37" creationId="{3E279A52-177D-482C-92C8-10DD7A18FFA8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53:16.376" v="526"/>
          <ac:spMkLst>
            <pc:docMk/>
            <pc:sldMk cId="962229680" sldId="265"/>
            <ac:spMk id="43" creationId="{09821A95-4AEC-48B6-A584-7555C905667C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53:16.376" v="526"/>
          <ac:spMkLst>
            <pc:docMk/>
            <pc:sldMk cId="962229680" sldId="265"/>
            <ac:spMk id="49" creationId="{09821A95-4AEC-48B6-A584-7555C905667C}"/>
          </ac:spMkLst>
        </pc:spChg>
        <pc:grpChg chg="add del">
          <ac:chgData name="diana pasquali" userId="S::diana.pasquali@alumni.uniroma2.eu::cd37daaa-f104-4de6-ba74-b016a7f10f4d" providerId="AD" clId="Web-{2342E2E6-DCE0-A228-5E00-CE7CEAA610DF}" dt="2022-12-05T11:48:14.049" v="505"/>
          <ac:grpSpMkLst>
            <pc:docMk/>
            <pc:sldMk cId="962229680" sldId="265"/>
            <ac:grpSpMk id="11" creationId="{96AF5BED-1831-4A88-91BC-55D58BF9F232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50:00.476" v="514"/>
          <ac:grpSpMkLst>
            <pc:docMk/>
            <pc:sldMk cId="962229680" sldId="265"/>
            <ac:grpSpMk id="20" creationId="{96AF5BED-1831-4A88-91BC-55D58BF9F232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52:28.202" v="522"/>
          <ac:grpSpMkLst>
            <pc:docMk/>
            <pc:sldMk cId="962229680" sldId="265"/>
            <ac:grpSpMk id="32" creationId="{96AF5BED-1831-4A88-91BC-55D58BF9F232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52:28.202" v="521"/>
          <ac:grpSpMkLst>
            <pc:docMk/>
            <pc:sldMk cId="962229680" sldId="265"/>
            <ac:grpSpMk id="39" creationId="{4BCD063E-D4FF-4FB3-8F1D-5DD228883678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53:16.376" v="526"/>
          <ac:grpSpMkLst>
            <pc:docMk/>
            <pc:sldMk cId="962229680" sldId="265"/>
            <ac:grpSpMk id="44" creationId="{69996FAB-012A-4B0F-A158-D21B9D459FF5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53:16.376" v="526"/>
          <ac:grpSpMkLst>
            <pc:docMk/>
            <pc:sldMk cId="962229680" sldId="265"/>
            <ac:grpSpMk id="51" creationId="{69996FAB-012A-4B0F-A158-D21B9D459FF5}"/>
          </ac:grpSpMkLst>
        </pc:grpChg>
        <pc:picChg chg="add del mod ord">
          <ac:chgData name="diana pasquali" userId="S::diana.pasquali@alumni.uniroma2.eu::cd37daaa-f104-4de6-ba74-b016a7f10f4d" providerId="AD" clId="Web-{2342E2E6-DCE0-A228-5E00-CE7CEAA610DF}" dt="2022-12-05T11:52:07.404" v="517"/>
          <ac:picMkLst>
            <pc:docMk/>
            <pc:sldMk cId="962229680" sldId="265"/>
            <ac:picMk id="4" creationId="{7C7E9856-42B2-1B6A-60E1-EC14015B10C3}"/>
          </ac:picMkLst>
        </pc:picChg>
        <pc:picChg chg="add del">
          <ac:chgData name="diana pasquali" userId="S::diana.pasquali@alumni.uniroma2.eu::cd37daaa-f104-4de6-ba74-b016a7f10f4d" providerId="AD" clId="Web-{2342E2E6-DCE0-A228-5E00-CE7CEAA610DF}" dt="2022-12-05T11:48:14.049" v="505"/>
          <ac:picMkLst>
            <pc:docMk/>
            <pc:sldMk cId="962229680" sldId="265"/>
            <ac:picMk id="5" creationId="{BFFDDB1D-1BD9-75C3-6B3E-3B17BB971FCE}"/>
          </ac:picMkLst>
        </pc:picChg>
        <pc:picChg chg="add del mod">
          <ac:chgData name="diana pasquali" userId="S::diana.pasquali@alumni.uniroma2.eu::cd37daaa-f104-4de6-ba74-b016a7f10f4d" providerId="AD" clId="Web-{2342E2E6-DCE0-A228-5E00-CE7CEAA610DF}" dt="2022-12-05T11:52:14.592" v="518"/>
          <ac:picMkLst>
            <pc:docMk/>
            <pc:sldMk cId="962229680" sldId="265"/>
            <ac:picMk id="6" creationId="{85D58D45-5FC4-4010-1687-6B59B5E419C0}"/>
          </ac:picMkLst>
        </pc:picChg>
        <pc:picChg chg="add del mod">
          <ac:chgData name="diana pasquali" userId="S::diana.pasquali@alumni.uniroma2.eu::cd37daaa-f104-4de6-ba74-b016a7f10f4d" providerId="AD" clId="Web-{2342E2E6-DCE0-A228-5E00-CE7CEAA610DF}" dt="2022-12-05T11:53:11.017" v="524"/>
          <ac:picMkLst>
            <pc:docMk/>
            <pc:sldMk cId="962229680" sldId="265"/>
            <ac:picMk id="7" creationId="{C07DB6A7-9E44-CA24-67BC-A1AC8228B39A}"/>
          </ac:picMkLst>
        </pc:picChg>
        <pc:picChg chg="add mod">
          <ac:chgData name="diana pasquali" userId="S::diana.pasquali@alumni.uniroma2.eu::cd37daaa-f104-4de6-ba74-b016a7f10f4d" providerId="AD" clId="Web-{2342E2E6-DCE0-A228-5E00-CE7CEAA610DF}" dt="2022-12-05T11:53:16.376" v="526"/>
          <ac:picMkLst>
            <pc:docMk/>
            <pc:sldMk cId="962229680" sldId="265"/>
            <ac:picMk id="8" creationId="{9BEEE516-6C53-FD2A-DD43-6D28E1401F5D}"/>
          </ac:picMkLst>
        </pc:picChg>
        <pc:picChg chg="add del">
          <ac:chgData name="diana pasquali" userId="S::diana.pasquali@alumni.uniroma2.eu::cd37daaa-f104-4de6-ba74-b016a7f10f4d" providerId="AD" clId="Web-{2342E2E6-DCE0-A228-5E00-CE7CEAA610DF}" dt="2022-12-05T11:48:16.800" v="507"/>
          <ac:picMkLst>
            <pc:docMk/>
            <pc:sldMk cId="962229680" sldId="265"/>
            <ac:picMk id="16" creationId="{20F2BA83-1462-711D-B862-3CDF291612B5}"/>
          </ac:picMkLst>
        </pc:picChg>
        <pc:picChg chg="add del">
          <ac:chgData name="diana pasquali" userId="S::diana.pasquali@alumni.uniroma2.eu::cd37daaa-f104-4de6-ba74-b016a7f10f4d" providerId="AD" clId="Web-{2342E2E6-DCE0-A228-5E00-CE7CEAA610DF}" dt="2022-12-05T11:49:52.788" v="510"/>
          <ac:picMkLst>
            <pc:docMk/>
            <pc:sldMk cId="962229680" sldId="265"/>
            <ac:picMk id="22" creationId="{BFFDDB1D-1BD9-75C3-6B3E-3B17BB971FCE}"/>
          </ac:picMkLst>
        </pc:picChg>
      </pc:sldChg>
      <pc:sldChg chg="addSp delSp modSp mod setBg">
        <pc:chgData name="diana pasquali" userId="S::diana.pasquali@alumni.uniroma2.eu::cd37daaa-f104-4de6-ba74-b016a7f10f4d" providerId="AD" clId="Web-{2342E2E6-DCE0-A228-5E00-CE7CEAA610DF}" dt="2022-12-05T11:41:20.952" v="440"/>
        <pc:sldMkLst>
          <pc:docMk/>
          <pc:sldMk cId="4156020269" sldId="274"/>
        </pc:sldMkLst>
        <pc:spChg chg="mod">
          <ac:chgData name="diana pasquali" userId="S::diana.pasquali@alumni.uniroma2.eu::cd37daaa-f104-4de6-ba74-b016a7f10f4d" providerId="AD" clId="Web-{2342E2E6-DCE0-A228-5E00-CE7CEAA610DF}" dt="2022-12-05T11:41:20.952" v="440"/>
          <ac:spMkLst>
            <pc:docMk/>
            <pc:sldMk cId="4156020269" sldId="274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41:20.952" v="440"/>
          <ac:spMkLst>
            <pc:docMk/>
            <pc:sldMk cId="4156020269" sldId="274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1:20.952" v="440"/>
          <ac:spMkLst>
            <pc:docMk/>
            <pc:sldMk cId="4156020269" sldId="274"/>
            <ac:spMk id="9" creationId="{1A5ACB9A-B0E5-4B85-B616-BAAFCBF066AC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1:20.952" v="440"/>
          <ac:spMkLst>
            <pc:docMk/>
            <pc:sldMk cId="4156020269" sldId="274"/>
            <ac:spMk id="15" creationId="{21CD0CBD-C727-43F9-BDFE-34D6D1A97D46}"/>
          </ac:spMkLst>
        </pc:spChg>
        <pc:grpChg chg="add del">
          <ac:chgData name="diana pasquali" userId="S::diana.pasquali@alumni.uniroma2.eu::cd37daaa-f104-4de6-ba74-b016a7f10f4d" providerId="AD" clId="Web-{2342E2E6-DCE0-A228-5E00-CE7CEAA610DF}" dt="2022-12-05T11:41:20.952" v="440"/>
          <ac:grpSpMkLst>
            <pc:docMk/>
            <pc:sldMk cId="4156020269" sldId="274"/>
            <ac:grpSpMk id="11" creationId="{72E88C85-0C12-45AB-AB38-7DD8508C1CCB}"/>
          </ac:grpSpMkLst>
        </pc:grpChg>
        <pc:picChg chg="mod">
          <ac:chgData name="diana pasquali" userId="S::diana.pasquali@alumni.uniroma2.eu::cd37daaa-f104-4de6-ba74-b016a7f10f4d" providerId="AD" clId="Web-{2342E2E6-DCE0-A228-5E00-CE7CEAA610DF}" dt="2022-12-05T11:41:20.952" v="440"/>
          <ac:picMkLst>
            <pc:docMk/>
            <pc:sldMk cId="4156020269" sldId="274"/>
            <ac:picMk id="4" creationId="{A2AB1AD8-7CCF-492F-D983-B85934ED012A}"/>
          </ac:picMkLst>
        </pc:picChg>
      </pc:sldChg>
      <pc:sldChg chg="addSp delSp modSp mod ord setBg">
        <pc:chgData name="diana pasquali" userId="S::diana.pasquali@alumni.uniroma2.eu::cd37daaa-f104-4de6-ba74-b016a7f10f4d" providerId="AD" clId="Web-{2342E2E6-DCE0-A228-5E00-CE7CEAA610DF}" dt="2022-12-05T11:22:06.397" v="156"/>
        <pc:sldMkLst>
          <pc:docMk/>
          <pc:sldMk cId="1214747290" sldId="276"/>
        </pc:sldMkLst>
        <pc:spChg chg="mod">
          <ac:chgData name="diana pasquali" userId="S::diana.pasquali@alumni.uniroma2.eu::cd37daaa-f104-4de6-ba74-b016a7f10f4d" providerId="AD" clId="Web-{2342E2E6-DCE0-A228-5E00-CE7CEAA610DF}" dt="2022-12-05T11:21:39.567" v="152"/>
          <ac:spMkLst>
            <pc:docMk/>
            <pc:sldMk cId="1214747290" sldId="276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22:06.397" v="156"/>
          <ac:spMkLst>
            <pc:docMk/>
            <pc:sldMk cId="1214747290" sldId="276"/>
            <ac:spMk id="3" creationId="{00000000-0000-0000-0000-000000000000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0:23:33.605" v="52"/>
          <ac:spMkLst>
            <pc:docMk/>
            <pc:sldMk cId="1214747290" sldId="276"/>
            <ac:spMk id="4" creationId="{1A63BDF3-E509-914F-5F5D-1846D7FE5727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21:39.567" v="152"/>
          <ac:spMkLst>
            <pc:docMk/>
            <pc:sldMk cId="1214747290" sldId="276"/>
            <ac:spMk id="8" creationId="{429917F3-0560-4C6F-B265-458B218C4B87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21:39.567" v="152"/>
          <ac:spMkLst>
            <pc:docMk/>
            <pc:sldMk cId="1214747290" sldId="276"/>
            <ac:spMk id="18" creationId="{146B3DF3-4614-46A9-9E5E-D14431DCC694}"/>
          </ac:spMkLst>
        </pc:spChg>
        <pc:grpChg chg="add del">
          <ac:chgData name="diana pasquali" userId="S::diana.pasquali@alumni.uniroma2.eu::cd37daaa-f104-4de6-ba74-b016a7f10f4d" providerId="AD" clId="Web-{2342E2E6-DCE0-A228-5E00-CE7CEAA610DF}" dt="2022-12-05T11:21:39.567" v="152"/>
          <ac:grpSpMkLst>
            <pc:docMk/>
            <pc:sldMk cId="1214747290" sldId="276"/>
            <ac:grpSpMk id="10" creationId="{AA39BAE7-7EB8-4E22-BCBB-F00F514DB7EA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21:39.567" v="152"/>
          <ac:grpSpMkLst>
            <pc:docMk/>
            <pc:sldMk cId="1214747290" sldId="276"/>
            <ac:grpSpMk id="20" creationId="{96AF5BED-1831-4A88-91BC-55D58BF9F232}"/>
          </ac:grpSpMkLst>
        </pc:grpChg>
        <pc:picChg chg="add">
          <ac:chgData name="diana pasquali" userId="S::diana.pasquali@alumni.uniroma2.eu::cd37daaa-f104-4de6-ba74-b016a7f10f4d" providerId="AD" clId="Web-{2342E2E6-DCE0-A228-5E00-CE7CEAA610DF}" dt="2022-12-05T11:21:39.567" v="152"/>
          <ac:picMkLst>
            <pc:docMk/>
            <pc:sldMk cId="1214747290" sldId="276"/>
            <ac:picMk id="14" creationId="{338D3511-5CB8-4616-ED6A-D189C36A22D1}"/>
          </ac:picMkLst>
        </pc:picChg>
      </pc:sldChg>
      <pc:sldChg chg="addSp delSp modSp">
        <pc:chgData name="diana pasquali" userId="S::diana.pasquali@alumni.uniroma2.eu::cd37daaa-f104-4de6-ba74-b016a7f10f4d" providerId="AD" clId="Web-{2342E2E6-DCE0-A228-5E00-CE7CEAA610DF}" dt="2022-12-05T11:30:29.827" v="326"/>
        <pc:sldMkLst>
          <pc:docMk/>
          <pc:sldMk cId="794677605" sldId="281"/>
        </pc:sldMkLst>
        <pc:spChg chg="mod">
          <ac:chgData name="diana pasquali" userId="S::diana.pasquali@alumni.uniroma2.eu::cd37daaa-f104-4de6-ba74-b016a7f10f4d" providerId="AD" clId="Web-{2342E2E6-DCE0-A228-5E00-CE7CEAA610DF}" dt="2022-12-05T11:30:23.045" v="324"/>
          <ac:spMkLst>
            <pc:docMk/>
            <pc:sldMk cId="794677605" sldId="281"/>
            <ac:spMk id="2" creationId="{EF5EF075-47BA-226F-3BFF-152341E1FEF2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30:29.827" v="326"/>
          <ac:spMkLst>
            <pc:docMk/>
            <pc:sldMk cId="794677605" sldId="281"/>
            <ac:spMk id="3" creationId="{B77AF914-47C0-FC0B-F5C1-24CD7571BA0F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0:21:33.838" v="46"/>
          <ac:spMkLst>
            <pc:docMk/>
            <pc:sldMk cId="794677605" sldId="281"/>
            <ac:spMk id="4" creationId="{CA5CD3BC-58AF-6A58-EE13-DD0394765FB3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0:21:40.336" v="48"/>
          <ac:spMkLst>
            <pc:docMk/>
            <pc:sldMk cId="794677605" sldId="281"/>
            <ac:spMk id="11" creationId="{8E139F69-90DB-4363-99C1-CDD094EED905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0:23.045" v="324"/>
          <ac:spMkLst>
            <pc:docMk/>
            <pc:sldMk cId="794677605" sldId="281"/>
            <ac:spMk id="20" creationId="{8ED08A1D-4632-47AB-8832-C17BA008697E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30:23.045" v="324"/>
          <ac:spMkLst>
            <pc:docMk/>
            <pc:sldMk cId="794677605" sldId="281"/>
            <ac:spMk id="29" creationId="{1A5ACB9A-B0E5-4B85-B616-BAAFCBF066AC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30:23.045" v="324"/>
          <ac:spMkLst>
            <pc:docMk/>
            <pc:sldMk cId="794677605" sldId="281"/>
            <ac:spMk id="35" creationId="{21CD0CBD-C727-43F9-BDFE-34D6D1A97D46}"/>
          </ac:spMkLst>
        </pc:spChg>
        <pc:grpChg chg="del">
          <ac:chgData name="diana pasquali" userId="S::diana.pasquali@alumni.uniroma2.eu::cd37daaa-f104-4de6-ba74-b016a7f10f4d" providerId="AD" clId="Web-{2342E2E6-DCE0-A228-5E00-CE7CEAA610DF}" dt="2022-12-05T10:21:40.336" v="48"/>
          <ac:grpSpMkLst>
            <pc:docMk/>
            <pc:sldMk cId="794677605" sldId="281"/>
            <ac:grpSpMk id="13" creationId="{EF5608BC-985E-44AE-8C56-1C7990286587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30:23.045" v="324"/>
          <ac:grpSpMkLst>
            <pc:docMk/>
            <pc:sldMk cId="794677605" sldId="281"/>
            <ac:grpSpMk id="22" creationId="{0075437B-93A1-4A73-812B-C5030CC2FFCD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30:23.045" v="324"/>
          <ac:grpSpMkLst>
            <pc:docMk/>
            <pc:sldMk cId="794677605" sldId="281"/>
            <ac:grpSpMk id="31" creationId="{72E88C85-0C12-45AB-AB38-7DD8508C1CCB}"/>
          </ac:grpSpMkLst>
        </pc:grpChg>
        <pc:picChg chg="mod">
          <ac:chgData name="diana pasquali" userId="S::diana.pasquali@alumni.uniroma2.eu::cd37daaa-f104-4de6-ba74-b016a7f10f4d" providerId="AD" clId="Web-{2342E2E6-DCE0-A228-5E00-CE7CEAA610DF}" dt="2022-12-05T11:30:23.045" v="324"/>
          <ac:picMkLst>
            <pc:docMk/>
            <pc:sldMk cId="794677605" sldId="281"/>
            <ac:picMk id="6" creationId="{A53EFCB5-801D-E5F1-92A6-7EBA37F231CB}"/>
          </ac:picMkLst>
        </pc:picChg>
      </pc:sldChg>
      <pc:sldChg chg="addSp delSp modSp">
        <pc:chgData name="diana pasquali" userId="S::diana.pasquali@alumni.uniroma2.eu::cd37daaa-f104-4de6-ba74-b016a7f10f4d" providerId="AD" clId="Web-{2342E2E6-DCE0-A228-5E00-CE7CEAA610DF}" dt="2022-12-05T11:21:02.050" v="150"/>
        <pc:sldMkLst>
          <pc:docMk/>
          <pc:sldMk cId="205813912" sldId="282"/>
        </pc:sldMkLst>
        <pc:spChg chg="mod">
          <ac:chgData name="diana pasquali" userId="S::diana.pasquali@alumni.uniroma2.eu::cd37daaa-f104-4de6-ba74-b016a7f10f4d" providerId="AD" clId="Web-{2342E2E6-DCE0-A228-5E00-CE7CEAA610DF}" dt="2022-12-05T11:20:03.094" v="137"/>
          <ac:spMkLst>
            <pc:docMk/>
            <pc:sldMk cId="205813912" sldId="282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21:02.050" v="150"/>
          <ac:spMkLst>
            <pc:docMk/>
            <pc:sldMk cId="205813912" sldId="282"/>
            <ac:spMk id="3" creationId="{00000000-0000-0000-0000-000000000000}"/>
          </ac:spMkLst>
        </pc:spChg>
        <pc:spChg chg="add del mod">
          <ac:chgData name="diana pasquali" userId="S::diana.pasquali@alumni.uniroma2.eu::cd37daaa-f104-4de6-ba74-b016a7f10f4d" providerId="AD" clId="Web-{2342E2E6-DCE0-A228-5E00-CE7CEAA610DF}" dt="2022-12-05T11:20:46.362" v="147"/>
          <ac:spMkLst>
            <pc:docMk/>
            <pc:sldMk cId="205813912" sldId="282"/>
            <ac:spMk id="5" creationId="{85D50442-82E2-4DB0-83B0-94718FFEA64D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1:20:03.094" v="137"/>
          <ac:spMkLst>
            <pc:docMk/>
            <pc:sldMk cId="205813912" sldId="282"/>
            <ac:spMk id="94" creationId="{8ED08A1D-4632-47AB-8832-C17BA008697E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21:02.050" v="150"/>
          <ac:spMkLst>
            <pc:docMk/>
            <pc:sldMk cId="205813912" sldId="282"/>
            <ac:spMk id="103" creationId="{46A9B1A4-1855-4EE1-8807-C8B5D08C5FBA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21:02.050" v="150"/>
          <ac:spMkLst>
            <pc:docMk/>
            <pc:sldMk cId="205813912" sldId="282"/>
            <ac:spMk id="109" creationId="{8C4F1A0C-BD28-4977-9745-E2A4FB752792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21:02.050" v="150"/>
          <ac:spMkLst>
            <pc:docMk/>
            <pc:sldMk cId="205813912" sldId="282"/>
            <ac:spMk id="111" creationId="{2AD292BD-58D8-4261-AD54-80C939F13300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21:02.050" v="150"/>
          <ac:spMkLst>
            <pc:docMk/>
            <pc:sldMk cId="205813912" sldId="282"/>
            <ac:spMk id="116" creationId="{8F83519B-7BEF-4683-AD95-44C6CEBD9994}"/>
          </ac:spMkLst>
        </pc:spChg>
        <pc:grpChg chg="del">
          <ac:chgData name="diana pasquali" userId="S::diana.pasquali@alumni.uniroma2.eu::cd37daaa-f104-4de6-ba74-b016a7f10f4d" providerId="AD" clId="Web-{2342E2E6-DCE0-A228-5E00-CE7CEAA610DF}" dt="2022-12-05T11:20:03.094" v="137"/>
          <ac:grpSpMkLst>
            <pc:docMk/>
            <pc:sldMk cId="205813912" sldId="282"/>
            <ac:grpSpMk id="96" creationId="{0075437B-93A1-4A73-812B-C5030CC2FFCD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21:02.050" v="150"/>
          <ac:grpSpMkLst>
            <pc:docMk/>
            <pc:sldMk cId="205813912" sldId="282"/>
            <ac:grpSpMk id="105" creationId="{EBAD34AF-5414-49A5-AB75-F1CA854B3094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21:02.050" v="150"/>
          <ac:grpSpMkLst>
            <pc:docMk/>
            <pc:sldMk cId="205813912" sldId="282"/>
            <ac:grpSpMk id="118" creationId="{EBAD34AF-5414-49A5-AB75-F1CA854B3094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21:02.050" v="150"/>
          <ac:grpSpMkLst>
            <pc:docMk/>
            <pc:sldMk cId="205813912" sldId="282"/>
            <ac:grpSpMk id="122" creationId="{7A737E2B-A28F-42F1-A1E9-1CA2DE4A1EBD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21:02.050" v="150"/>
          <ac:grpSpMkLst>
            <pc:docMk/>
            <pc:sldMk cId="205813912" sldId="282"/>
            <ac:grpSpMk id="126" creationId="{5F42AC07-1FE2-483E-851B-FC913421033F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21:02.050" v="150"/>
          <ac:grpSpMkLst>
            <pc:docMk/>
            <pc:sldMk cId="205813912" sldId="282"/>
            <ac:grpSpMk id="130" creationId="{990CD16F-8620-4B36-8D85-DB9DD98696D1}"/>
          </ac:grpSpMkLst>
        </pc:grpChg>
        <pc:picChg chg="add mod">
          <ac:chgData name="diana pasquali" userId="S::diana.pasquali@alumni.uniroma2.eu::cd37daaa-f104-4de6-ba74-b016a7f10f4d" providerId="AD" clId="Web-{2342E2E6-DCE0-A228-5E00-CE7CEAA610DF}" dt="2022-12-05T11:21:02.050" v="150"/>
          <ac:picMkLst>
            <pc:docMk/>
            <pc:sldMk cId="205813912" sldId="282"/>
            <ac:picMk id="4" creationId="{1A342883-C6AC-D91D-BC89-1728B143F116}"/>
          </ac:picMkLst>
        </pc:picChg>
        <pc:picChg chg="add mod ord">
          <ac:chgData name="diana pasquali" userId="S::diana.pasquali@alumni.uniroma2.eu::cd37daaa-f104-4de6-ba74-b016a7f10f4d" providerId="AD" clId="Web-{2342E2E6-DCE0-A228-5E00-CE7CEAA610DF}" dt="2022-12-05T11:21:02.050" v="150"/>
          <ac:picMkLst>
            <pc:docMk/>
            <pc:sldMk cId="205813912" sldId="282"/>
            <ac:picMk id="6" creationId="{2FCD7CCC-A2DB-81C9-36E9-A2BC3982FD09}"/>
          </ac:picMkLst>
        </pc:picChg>
        <pc:picChg chg="mod ord">
          <ac:chgData name="diana pasquali" userId="S::diana.pasquali@alumni.uniroma2.eu::cd37daaa-f104-4de6-ba74-b016a7f10f4d" providerId="AD" clId="Web-{2342E2E6-DCE0-A228-5E00-CE7CEAA610DF}" dt="2022-12-05T11:21:02.050" v="150"/>
          <ac:picMkLst>
            <pc:docMk/>
            <pc:sldMk cId="205813912" sldId="282"/>
            <ac:picMk id="20" creationId="{F1754FF6-E186-465C-679C-522A21CC89E2}"/>
          </ac:picMkLst>
        </pc:picChg>
      </pc:sldChg>
      <pc:sldChg chg="addSp delSp modSp ord">
        <pc:chgData name="diana pasquali" userId="S::diana.pasquali@alumni.uniroma2.eu::cd37daaa-f104-4de6-ba74-b016a7f10f4d" providerId="AD" clId="Web-{2342E2E6-DCE0-A228-5E00-CE7CEAA610DF}" dt="2022-12-05T11:38:23.615" v="399"/>
        <pc:sldMkLst>
          <pc:docMk/>
          <pc:sldMk cId="800442996" sldId="283"/>
        </pc:sldMkLst>
        <pc:spChg chg="mod">
          <ac:chgData name="diana pasquali" userId="S::diana.pasquali@alumni.uniroma2.eu::cd37daaa-f104-4de6-ba74-b016a7f10f4d" providerId="AD" clId="Web-{2342E2E6-DCE0-A228-5E00-CE7CEAA610DF}" dt="2022-12-05T11:35:55.530" v="365" actId="20577"/>
          <ac:spMkLst>
            <pc:docMk/>
            <pc:sldMk cId="800442996" sldId="283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37:02.846" v="391" actId="14100"/>
          <ac:spMkLst>
            <pc:docMk/>
            <pc:sldMk cId="800442996" sldId="283"/>
            <ac:spMk id="3" creationId="{00000000-0000-0000-0000-000000000000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1:32:14.051" v="332"/>
          <ac:spMkLst>
            <pc:docMk/>
            <pc:sldMk cId="800442996" sldId="283"/>
            <ac:spMk id="91" creationId="{C2EFD392-2680-41C6-A661-44456DAA5AFB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2:43.880" v="337"/>
          <ac:spMkLst>
            <pc:docMk/>
            <pc:sldMk cId="800442996" sldId="283"/>
            <ac:spMk id="98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3:00.334" v="341"/>
          <ac:spMkLst>
            <pc:docMk/>
            <pc:sldMk cId="800442996" sldId="283"/>
            <ac:spMk id="107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4:59.199" v="352"/>
          <ac:spMkLst>
            <pc:docMk/>
            <pc:sldMk cId="800442996" sldId="283"/>
            <ac:spMk id="116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4:24.198" v="345"/>
          <ac:spMkLst>
            <pc:docMk/>
            <pc:sldMk cId="800442996" sldId="283"/>
            <ac:spMk id="125" creationId="{09821A95-4AEC-48B6-A584-7555C905667C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4:27.104" v="347"/>
          <ac:spMkLst>
            <pc:docMk/>
            <pc:sldMk cId="800442996" sldId="283"/>
            <ac:spMk id="131" creationId="{146B3DF3-4614-46A9-9E5E-D14431DCC694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4:52.574" v="349"/>
          <ac:spMkLst>
            <pc:docMk/>
            <pc:sldMk cId="800442996" sldId="283"/>
            <ac:spMk id="134" creationId="{09821A95-4AEC-48B6-A584-7555C905667C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4:59.199" v="351"/>
          <ac:spMkLst>
            <pc:docMk/>
            <pc:sldMk cId="800442996" sldId="283"/>
            <ac:spMk id="137" creationId="{146B3DF3-4614-46A9-9E5E-D14431DCC694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34:59.199" v="352"/>
          <ac:spMkLst>
            <pc:docMk/>
            <pc:sldMk cId="800442996" sldId="283"/>
            <ac:spMk id="140" creationId="{09821A95-4AEC-48B6-A584-7555C905667C}"/>
          </ac:spMkLst>
        </pc:spChg>
        <pc:grpChg chg="del">
          <ac:chgData name="diana pasquali" userId="S::diana.pasquali@alumni.uniroma2.eu::cd37daaa-f104-4de6-ba74-b016a7f10f4d" providerId="AD" clId="Web-{2342E2E6-DCE0-A228-5E00-CE7CEAA610DF}" dt="2022-12-05T11:32:14.051" v="332"/>
          <ac:grpSpMkLst>
            <pc:docMk/>
            <pc:sldMk cId="800442996" sldId="283"/>
            <ac:grpSpMk id="92" creationId="{DE866941-6974-471B-96DC-E7D4042D816D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32:43.880" v="337"/>
          <ac:grpSpMkLst>
            <pc:docMk/>
            <pc:sldMk cId="800442996" sldId="283"/>
            <ac:grpSpMk id="100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33:00.334" v="341"/>
          <ac:grpSpMkLst>
            <pc:docMk/>
            <pc:sldMk cId="800442996" sldId="283"/>
            <ac:grpSpMk id="109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34:59.199" v="352"/>
          <ac:grpSpMkLst>
            <pc:docMk/>
            <pc:sldMk cId="800442996" sldId="283"/>
            <ac:grpSpMk id="118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34:24.198" v="345"/>
          <ac:grpSpMkLst>
            <pc:docMk/>
            <pc:sldMk cId="800442996" sldId="283"/>
            <ac:grpSpMk id="127" creationId="{69996FAB-012A-4B0F-A158-D21B9D459FF5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34:27.104" v="347"/>
          <ac:grpSpMkLst>
            <pc:docMk/>
            <pc:sldMk cId="800442996" sldId="283"/>
            <ac:grpSpMk id="132" creationId="{96AF5BED-1831-4A88-91BC-55D58BF9F232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34:52.574" v="349"/>
          <ac:grpSpMkLst>
            <pc:docMk/>
            <pc:sldMk cId="800442996" sldId="283"/>
            <ac:grpSpMk id="135" creationId="{69996FAB-012A-4B0F-A158-D21B9D459FF5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34:59.199" v="351"/>
          <ac:grpSpMkLst>
            <pc:docMk/>
            <pc:sldMk cId="800442996" sldId="283"/>
            <ac:grpSpMk id="138" creationId="{96AF5BED-1831-4A88-91BC-55D58BF9F232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34:59.199" v="352"/>
          <ac:grpSpMkLst>
            <pc:docMk/>
            <pc:sldMk cId="800442996" sldId="283"/>
            <ac:grpSpMk id="141" creationId="{69996FAB-012A-4B0F-A158-D21B9D459FF5}"/>
          </ac:grpSpMkLst>
        </pc:grpChg>
        <pc:picChg chg="del">
          <ac:chgData name="diana pasquali" userId="S::diana.pasquali@alumni.uniroma2.eu::cd37daaa-f104-4de6-ba74-b016a7f10f4d" providerId="AD" clId="Web-{2342E2E6-DCE0-A228-5E00-CE7CEAA610DF}" dt="2022-12-05T11:32:08.425" v="329"/>
          <ac:picMkLst>
            <pc:docMk/>
            <pc:sldMk cId="800442996" sldId="283"/>
            <ac:picMk id="4" creationId="{18D0C0D0-736C-E185-55E3-31BD40A822CE}"/>
          </ac:picMkLst>
        </pc:picChg>
        <pc:picChg chg="add mod">
          <ac:chgData name="diana pasquali" userId="S::diana.pasquali@alumni.uniroma2.eu::cd37daaa-f104-4de6-ba74-b016a7f10f4d" providerId="AD" clId="Web-{2342E2E6-DCE0-A228-5E00-CE7CEAA610DF}" dt="2022-12-05T11:34:59.199" v="352"/>
          <ac:picMkLst>
            <pc:docMk/>
            <pc:sldMk cId="800442996" sldId="283"/>
            <ac:picMk id="5" creationId="{80B67DC1-6211-A9E5-523F-8181843ADECF}"/>
          </ac:picMkLst>
        </pc:picChg>
        <pc:picChg chg="del">
          <ac:chgData name="diana pasquali" userId="S::diana.pasquali@alumni.uniroma2.eu::cd37daaa-f104-4de6-ba74-b016a7f10f4d" providerId="AD" clId="Web-{2342E2E6-DCE0-A228-5E00-CE7CEAA610DF}" dt="2022-12-05T11:32:09.504" v="330"/>
          <ac:picMkLst>
            <pc:docMk/>
            <pc:sldMk cId="800442996" sldId="283"/>
            <ac:picMk id="6" creationId="{59752B2F-4E73-8CEF-0936-E8DEA8091681}"/>
          </ac:picMkLst>
        </pc:picChg>
        <pc:picChg chg="del">
          <ac:chgData name="diana pasquali" userId="S::diana.pasquali@alumni.uniroma2.eu::cd37daaa-f104-4de6-ba74-b016a7f10f4d" providerId="AD" clId="Web-{2342E2E6-DCE0-A228-5E00-CE7CEAA610DF}" dt="2022-12-05T11:32:10.285" v="331"/>
          <ac:picMkLst>
            <pc:docMk/>
            <pc:sldMk cId="800442996" sldId="283"/>
            <ac:picMk id="7" creationId="{BBDF590A-33F3-4627-9CE4-EF5135B62146}"/>
          </ac:picMkLst>
        </pc:picChg>
      </pc:sldChg>
      <pc:sldChg chg="addSp delSp modSp">
        <pc:chgData name="diana pasquali" userId="S::diana.pasquali@alumni.uniroma2.eu::cd37daaa-f104-4de6-ba74-b016a7f10f4d" providerId="AD" clId="Web-{2342E2E6-DCE0-A228-5E00-CE7CEAA610DF}" dt="2022-12-05T11:14:20.140" v="126"/>
        <pc:sldMkLst>
          <pc:docMk/>
          <pc:sldMk cId="14670474" sldId="287"/>
        </pc:sldMkLst>
        <pc:spChg chg="mod">
          <ac:chgData name="diana pasquali" userId="S::diana.pasquali@alumni.uniroma2.eu::cd37daaa-f104-4de6-ba74-b016a7f10f4d" providerId="AD" clId="Web-{2342E2E6-DCE0-A228-5E00-CE7CEAA610DF}" dt="2022-12-05T11:14:02.202" v="121"/>
          <ac:spMkLst>
            <pc:docMk/>
            <pc:sldMk cId="14670474" sldId="287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14:20.140" v="126"/>
          <ac:spMkLst>
            <pc:docMk/>
            <pc:sldMk cId="14670474" sldId="287"/>
            <ac:spMk id="3" creationId="{00000000-0000-0000-0000-000000000000}"/>
          </ac:spMkLst>
        </pc:spChg>
        <pc:spChg chg="del">
          <ac:chgData name="diana pasquali" userId="S::diana.pasquali@alumni.uniroma2.eu::cd37daaa-f104-4de6-ba74-b016a7f10f4d" providerId="AD" clId="Web-{2342E2E6-DCE0-A228-5E00-CE7CEAA610DF}" dt="2022-12-05T11:14:02.202" v="121"/>
          <ac:spMkLst>
            <pc:docMk/>
            <pc:sldMk cId="14670474" sldId="287"/>
            <ac:spMk id="263" creationId="{C2EFD392-2680-41C6-A661-44456DAA5AFB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14:02.202" v="121"/>
          <ac:spMkLst>
            <pc:docMk/>
            <pc:sldMk cId="14670474" sldId="287"/>
            <ac:spMk id="272" creationId="{8F83519B-7BEF-4683-AD95-44C6CEBD9994}"/>
          </ac:spMkLst>
        </pc:spChg>
        <pc:grpChg chg="del">
          <ac:chgData name="diana pasquali" userId="S::diana.pasquali@alumni.uniroma2.eu::cd37daaa-f104-4de6-ba74-b016a7f10f4d" providerId="AD" clId="Web-{2342E2E6-DCE0-A228-5E00-CE7CEAA610DF}" dt="2022-12-05T11:14:02.202" v="121"/>
          <ac:grpSpMkLst>
            <pc:docMk/>
            <pc:sldMk cId="14670474" sldId="287"/>
            <ac:grpSpMk id="265" creationId="{DE866941-6974-471B-96DC-E7D4042D816D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14:02.202" v="121"/>
          <ac:grpSpMkLst>
            <pc:docMk/>
            <pc:sldMk cId="14670474" sldId="287"/>
            <ac:grpSpMk id="274" creationId="{EBAD34AF-5414-49A5-AB75-F1CA854B3094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14:02.202" v="121"/>
          <ac:grpSpMkLst>
            <pc:docMk/>
            <pc:sldMk cId="14670474" sldId="287"/>
            <ac:grpSpMk id="278" creationId="{7A737E2B-A28F-42F1-A1E9-1CA2DE4A1EBD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14:02.202" v="121"/>
          <ac:grpSpMkLst>
            <pc:docMk/>
            <pc:sldMk cId="14670474" sldId="287"/>
            <ac:grpSpMk id="282" creationId="{5F42AC07-1FE2-483E-851B-FC913421033F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14:02.202" v="121"/>
          <ac:grpSpMkLst>
            <pc:docMk/>
            <pc:sldMk cId="14670474" sldId="287"/>
            <ac:grpSpMk id="286" creationId="{990CD16F-8620-4B36-8D85-DB9DD98696D1}"/>
          </ac:grpSpMkLst>
        </pc:grpChg>
        <pc:picChg chg="mod">
          <ac:chgData name="diana pasquali" userId="S::diana.pasquali@alumni.uniroma2.eu::cd37daaa-f104-4de6-ba74-b016a7f10f4d" providerId="AD" clId="Web-{2342E2E6-DCE0-A228-5E00-CE7CEAA610DF}" dt="2022-12-05T11:14:02.202" v="121"/>
          <ac:picMkLst>
            <pc:docMk/>
            <pc:sldMk cId="14670474" sldId="287"/>
            <ac:picMk id="8" creationId="{E867ECED-6047-B03E-09F9-2780832F541B}"/>
          </ac:picMkLst>
        </pc:picChg>
        <pc:picChg chg="mod ord">
          <ac:chgData name="diana pasquali" userId="S::diana.pasquali@alumni.uniroma2.eu::cd37daaa-f104-4de6-ba74-b016a7f10f4d" providerId="AD" clId="Web-{2342E2E6-DCE0-A228-5E00-CE7CEAA610DF}" dt="2022-12-05T11:14:02.202" v="121"/>
          <ac:picMkLst>
            <pc:docMk/>
            <pc:sldMk cId="14670474" sldId="287"/>
            <ac:picMk id="9" creationId="{F431BA5A-BC09-1108-A39D-384790E5C51E}"/>
          </ac:picMkLst>
        </pc:picChg>
        <pc:picChg chg="mod">
          <ac:chgData name="diana pasquali" userId="S::diana.pasquali@alumni.uniroma2.eu::cd37daaa-f104-4de6-ba74-b016a7f10f4d" providerId="AD" clId="Web-{2342E2E6-DCE0-A228-5E00-CE7CEAA610DF}" dt="2022-12-05T11:14:02.202" v="121"/>
          <ac:picMkLst>
            <pc:docMk/>
            <pc:sldMk cId="14670474" sldId="287"/>
            <ac:picMk id="10" creationId="{D75FACB5-1FC4-5A85-A2C1-805407A40F38}"/>
          </ac:picMkLst>
        </pc:picChg>
      </pc:sldChg>
      <pc:sldChg chg="addSp delSp modSp">
        <pc:chgData name="diana pasquali" userId="S::diana.pasquali@alumni.uniroma2.eu::cd37daaa-f104-4de6-ba74-b016a7f10f4d" providerId="AD" clId="Web-{2342E2E6-DCE0-A228-5E00-CE7CEAA610DF}" dt="2022-12-05T10:20:13.943" v="30" actId="20577"/>
        <pc:sldMkLst>
          <pc:docMk/>
          <pc:sldMk cId="2756163101" sldId="288"/>
        </pc:sldMkLst>
        <pc:spChg chg="mod">
          <ac:chgData name="diana pasquali" userId="S::diana.pasquali@alumni.uniroma2.eu::cd37daaa-f104-4de6-ba74-b016a7f10f4d" providerId="AD" clId="Web-{2342E2E6-DCE0-A228-5E00-CE7CEAA610DF}" dt="2022-12-05T10:20:13.943" v="30" actId="20577"/>
          <ac:spMkLst>
            <pc:docMk/>
            <pc:sldMk cId="2756163101" sldId="288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0:18:53.534" v="7"/>
          <ac:spMkLst>
            <pc:docMk/>
            <pc:sldMk cId="2756163101" sldId="288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0:18:53.534" v="7"/>
          <ac:spMkLst>
            <pc:docMk/>
            <pc:sldMk cId="2756163101" sldId="288"/>
            <ac:spMk id="203" creationId="{8E139F69-90DB-4363-99C1-CDD094EED905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0:18:53.503" v="6"/>
          <ac:spMkLst>
            <pc:docMk/>
            <pc:sldMk cId="2756163101" sldId="288"/>
            <ac:spMk id="212" creationId="{61293230-B0F6-45B1-96D1-13D18E242995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0:18:53.503" v="6"/>
          <ac:spMkLst>
            <pc:docMk/>
            <pc:sldMk cId="2756163101" sldId="288"/>
            <ac:spMk id="214" creationId="{627FF48C-AF46-4D52-998F-ED0BDDEEF2E1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0:18:53.534" v="7"/>
          <ac:spMkLst>
            <pc:docMk/>
            <pc:sldMk cId="2756163101" sldId="288"/>
            <ac:spMk id="217" creationId="{02C0C63A-B05B-45A5-AE88-7A3D061A2979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0:18:53.534" v="7"/>
          <ac:spMkLst>
            <pc:docMk/>
            <pc:sldMk cId="2756163101" sldId="288"/>
            <ac:spMk id="218" creationId="{8C4F1A0C-BD28-4977-9745-E2A4FB752792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0:18:53.534" v="7"/>
          <ac:spMkLst>
            <pc:docMk/>
            <pc:sldMk cId="2756163101" sldId="288"/>
            <ac:spMk id="220" creationId="{6D32E310-1144-4755-A1D0-5F28860095E4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0:18:53.534" v="7"/>
          <ac:spMkLst>
            <pc:docMk/>
            <pc:sldMk cId="2756163101" sldId="288"/>
            <ac:spMk id="222" creationId="{2AD292BD-58D8-4261-AD54-80C939F13300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0:18:53.534" v="7"/>
          <ac:spMkLst>
            <pc:docMk/>
            <pc:sldMk cId="2756163101" sldId="288"/>
            <ac:spMk id="224" creationId="{875C1B52-15CE-4113-A420-BFFE21037873}"/>
          </ac:spMkLst>
        </pc:spChg>
        <pc:grpChg chg="add del">
          <ac:chgData name="diana pasquali" userId="S::diana.pasquali@alumni.uniroma2.eu::cd37daaa-f104-4de6-ba74-b016a7f10f4d" providerId="AD" clId="Web-{2342E2E6-DCE0-A228-5E00-CE7CEAA610DF}" dt="2022-12-05T10:18:53.534" v="7"/>
          <ac:grpSpMkLst>
            <pc:docMk/>
            <pc:sldMk cId="2756163101" sldId="288"/>
            <ac:grpSpMk id="205" creationId="{EF5608BC-985E-44AE-8C56-1C7990286587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0:18:53.534" v="7"/>
          <ac:grpSpMkLst>
            <pc:docMk/>
            <pc:sldMk cId="2756163101" sldId="288"/>
            <ac:grpSpMk id="219" creationId="{EBAD34AF-5414-49A5-AB75-F1CA854B3094}"/>
          </ac:grpSpMkLst>
        </pc:grpChg>
        <pc:picChg chg="add mod">
          <ac:chgData name="diana pasquali" userId="S::diana.pasquali@alumni.uniroma2.eu::cd37daaa-f104-4de6-ba74-b016a7f10f4d" providerId="AD" clId="Web-{2342E2E6-DCE0-A228-5E00-CE7CEAA610DF}" dt="2022-12-05T10:18:53.534" v="7"/>
          <ac:picMkLst>
            <pc:docMk/>
            <pc:sldMk cId="2756163101" sldId="288"/>
            <ac:picMk id="4" creationId="{4BFB2585-F145-7D09-AEA2-0E448DDA4D06}"/>
          </ac:picMkLst>
        </pc:picChg>
        <pc:picChg chg="mod ord">
          <ac:chgData name="diana pasquali" userId="S::diana.pasquali@alumni.uniroma2.eu::cd37daaa-f104-4de6-ba74-b016a7f10f4d" providerId="AD" clId="Web-{2342E2E6-DCE0-A228-5E00-CE7CEAA610DF}" dt="2022-12-05T10:18:53.534" v="7"/>
          <ac:picMkLst>
            <pc:docMk/>
            <pc:sldMk cId="2756163101" sldId="288"/>
            <ac:picMk id="5" creationId="{03C61954-D9DD-6731-EC96-0A9E1C406374}"/>
          </ac:picMkLst>
        </pc:picChg>
      </pc:sldChg>
      <pc:sldChg chg="addSp delSp modSp add replId">
        <pc:chgData name="diana pasquali" userId="S::diana.pasquali@alumni.uniroma2.eu::cd37daaa-f104-4de6-ba74-b016a7f10f4d" providerId="AD" clId="Web-{2342E2E6-DCE0-A228-5E00-CE7CEAA610DF}" dt="2022-12-05T11:30:10.935" v="323"/>
        <pc:sldMkLst>
          <pc:docMk/>
          <pc:sldMk cId="1749804867" sldId="289"/>
        </pc:sldMkLst>
        <pc:spChg chg="mod">
          <ac:chgData name="diana pasquali" userId="S::diana.pasquali@alumni.uniroma2.eu::cd37daaa-f104-4de6-ba74-b016a7f10f4d" providerId="AD" clId="Web-{2342E2E6-DCE0-A228-5E00-CE7CEAA610DF}" dt="2022-12-05T11:30:10.935" v="323"/>
          <ac:spMkLst>
            <pc:docMk/>
            <pc:sldMk cId="1749804867" sldId="289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30:10.935" v="323"/>
          <ac:spMkLst>
            <pc:docMk/>
            <pc:sldMk cId="1749804867" sldId="289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0:10.935" v="323"/>
          <ac:spMkLst>
            <pc:docMk/>
            <pc:sldMk cId="1749804867" sldId="289"/>
            <ac:spMk id="73" creationId="{146B3DF3-4614-46A9-9E5E-D14431DCC694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30:10.826" v="322"/>
          <ac:spMkLst>
            <pc:docMk/>
            <pc:sldMk cId="1749804867" sldId="289"/>
            <ac:spMk id="82" creationId="{8ED08A1D-4632-47AB-8832-C17BA008697E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30:10.935" v="323"/>
          <ac:spMkLst>
            <pc:docMk/>
            <pc:sldMk cId="1749804867" sldId="289"/>
            <ac:spMk id="88" creationId="{21CD0CBD-C727-43F9-BDFE-34D6D1A97D46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30:10.935" v="323"/>
          <ac:spMkLst>
            <pc:docMk/>
            <pc:sldMk cId="1749804867" sldId="289"/>
            <ac:spMk id="89" creationId="{1A5ACB9A-B0E5-4B85-B616-BAAFCBF066AC}"/>
          </ac:spMkLst>
        </pc:spChg>
        <pc:grpChg chg="add del">
          <ac:chgData name="diana pasquali" userId="S::diana.pasquali@alumni.uniroma2.eu::cd37daaa-f104-4de6-ba74-b016a7f10f4d" providerId="AD" clId="Web-{2342E2E6-DCE0-A228-5E00-CE7CEAA610DF}" dt="2022-12-05T11:30:10.935" v="323"/>
          <ac:grpSpMkLst>
            <pc:docMk/>
            <pc:sldMk cId="1749804867" sldId="289"/>
            <ac:grpSpMk id="75" creationId="{96AF5BED-1831-4A88-91BC-55D58BF9F232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30:10.826" v="322"/>
          <ac:grpSpMkLst>
            <pc:docMk/>
            <pc:sldMk cId="1749804867" sldId="289"/>
            <ac:grpSpMk id="84" creationId="{0075437B-93A1-4A73-812B-C5030CC2FFCD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30:10.935" v="323"/>
          <ac:grpSpMkLst>
            <pc:docMk/>
            <pc:sldMk cId="1749804867" sldId="289"/>
            <ac:grpSpMk id="90" creationId="{72E88C85-0C12-45AB-AB38-7DD8508C1CCB}"/>
          </ac:grpSpMkLst>
        </pc:grpChg>
        <pc:picChg chg="add mod">
          <ac:chgData name="diana pasquali" userId="S::diana.pasquali@alumni.uniroma2.eu::cd37daaa-f104-4de6-ba74-b016a7f10f4d" providerId="AD" clId="Web-{2342E2E6-DCE0-A228-5E00-CE7CEAA610DF}" dt="2022-12-05T11:30:10.935" v="323"/>
          <ac:picMkLst>
            <pc:docMk/>
            <pc:sldMk cId="1749804867" sldId="289"/>
            <ac:picMk id="4" creationId="{514AE99D-C9A5-FDEA-9DCA-6161C361DAC7}"/>
          </ac:picMkLst>
        </pc:picChg>
        <pc:picChg chg="del">
          <ac:chgData name="diana pasquali" userId="S::diana.pasquali@alumni.uniroma2.eu::cd37daaa-f104-4de6-ba74-b016a7f10f4d" providerId="AD" clId="Web-{2342E2E6-DCE0-A228-5E00-CE7CEAA610DF}" dt="2022-12-05T11:23:18.978" v="158"/>
          <ac:picMkLst>
            <pc:docMk/>
            <pc:sldMk cId="1749804867" sldId="289"/>
            <ac:picMk id="69" creationId="{E3E36DF0-5046-D845-2880-13C695188022}"/>
          </ac:picMkLst>
        </pc:picChg>
      </pc:sldChg>
      <pc:sldChg chg="addSp delSp modSp new mod setBg">
        <pc:chgData name="diana pasquali" userId="S::diana.pasquali@alumni.uniroma2.eu::cd37daaa-f104-4de6-ba74-b016a7f10f4d" providerId="AD" clId="Web-{2342E2E6-DCE0-A228-5E00-CE7CEAA610DF}" dt="2022-12-05T11:47:22.125" v="503"/>
        <pc:sldMkLst>
          <pc:docMk/>
          <pc:sldMk cId="2985808033" sldId="290"/>
        </pc:sldMkLst>
        <pc:spChg chg="mod">
          <ac:chgData name="diana pasquali" userId="S::diana.pasquali@alumni.uniroma2.eu::cd37daaa-f104-4de6-ba74-b016a7f10f4d" providerId="AD" clId="Web-{2342E2E6-DCE0-A228-5E00-CE7CEAA610DF}" dt="2022-12-05T11:47:15.469" v="501"/>
          <ac:spMkLst>
            <pc:docMk/>
            <pc:sldMk cId="2985808033" sldId="290"/>
            <ac:spMk id="2" creationId="{CF6FCF90-5A92-8024-F3A7-072A7959FDE9}"/>
          </ac:spMkLst>
        </pc:spChg>
        <pc:spChg chg="mod">
          <ac:chgData name="diana pasquali" userId="S::diana.pasquali@alumni.uniroma2.eu::cd37daaa-f104-4de6-ba74-b016a7f10f4d" providerId="AD" clId="Web-{2342E2E6-DCE0-A228-5E00-CE7CEAA610DF}" dt="2022-12-05T11:47:15.469" v="501"/>
          <ac:spMkLst>
            <pc:docMk/>
            <pc:sldMk cId="2985808033" sldId="290"/>
            <ac:spMk id="3" creationId="{F137D6E6-8CF7-7394-7285-89E8C8049A9B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4:36.523" v="496"/>
          <ac:spMkLst>
            <pc:docMk/>
            <pc:sldMk cId="2985808033" sldId="290"/>
            <ac:spMk id="8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4:36.508" v="495"/>
          <ac:spMkLst>
            <pc:docMk/>
            <pc:sldMk cId="2985808033" sldId="290"/>
            <ac:spMk id="17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7:15.469" v="501"/>
          <ac:spMkLst>
            <pc:docMk/>
            <pc:sldMk cId="2985808033" sldId="290"/>
            <ac:spMk id="21" creationId="{C5E33FA7-5CA0-4E9A-8D01-D8EDB5F4C4DD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7:15.328" v="500"/>
          <ac:spMkLst>
            <pc:docMk/>
            <pc:sldMk cId="2985808033" sldId="290"/>
            <ac:spMk id="29" creationId="{8ED08A1D-4632-47AB-8832-C17BA008697E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7:22.125" v="503"/>
          <ac:spMkLst>
            <pc:docMk/>
            <pc:sldMk cId="2985808033" sldId="290"/>
            <ac:spMk id="35" creationId="{21CD0CBD-C727-43F9-BDFE-34D6D1A97D46}"/>
          </ac:spMkLst>
        </pc:spChg>
        <pc:spChg chg="add del">
          <ac:chgData name="diana pasquali" userId="S::diana.pasquali@alumni.uniroma2.eu::cd37daaa-f104-4de6-ba74-b016a7f10f4d" providerId="AD" clId="Web-{2342E2E6-DCE0-A228-5E00-CE7CEAA610DF}" dt="2022-12-05T11:47:22.125" v="503"/>
          <ac:spMkLst>
            <pc:docMk/>
            <pc:sldMk cId="2985808033" sldId="290"/>
            <ac:spMk id="36" creationId="{1A5ACB9A-B0E5-4B85-B616-BAAFCBF066AC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47:22.125" v="503"/>
          <ac:spMkLst>
            <pc:docMk/>
            <pc:sldMk cId="2985808033" sldId="290"/>
            <ac:spMk id="42" creationId="{1A5ACB9A-B0E5-4B85-B616-BAAFCBF066AC}"/>
          </ac:spMkLst>
        </pc:spChg>
        <pc:spChg chg="add">
          <ac:chgData name="diana pasquali" userId="S::diana.pasquali@alumni.uniroma2.eu::cd37daaa-f104-4de6-ba74-b016a7f10f4d" providerId="AD" clId="Web-{2342E2E6-DCE0-A228-5E00-CE7CEAA610DF}" dt="2022-12-05T11:47:22.125" v="503"/>
          <ac:spMkLst>
            <pc:docMk/>
            <pc:sldMk cId="2985808033" sldId="290"/>
            <ac:spMk id="48" creationId="{21CD0CBD-C727-43F9-BDFE-34D6D1A97D46}"/>
          </ac:spMkLst>
        </pc:spChg>
        <pc:grpChg chg="add del">
          <ac:chgData name="diana pasquali" userId="S::diana.pasquali@alumni.uniroma2.eu::cd37daaa-f104-4de6-ba74-b016a7f10f4d" providerId="AD" clId="Web-{2342E2E6-DCE0-A228-5E00-CE7CEAA610DF}" dt="2022-12-05T11:44:36.523" v="496"/>
          <ac:grpSpMkLst>
            <pc:docMk/>
            <pc:sldMk cId="2985808033" sldId="290"/>
            <ac:grpSpMk id="10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44:36.508" v="495"/>
          <ac:grpSpMkLst>
            <pc:docMk/>
            <pc:sldMk cId="2985808033" sldId="290"/>
            <ac:grpSpMk id="19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47:15.469" v="501"/>
          <ac:grpSpMkLst>
            <pc:docMk/>
            <pc:sldMk cId="2985808033" sldId="290"/>
            <ac:grpSpMk id="23" creationId="{51DF09CD-25B8-4B12-8634-158BA767BC9A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47:15.328" v="500"/>
          <ac:grpSpMkLst>
            <pc:docMk/>
            <pc:sldMk cId="2985808033" sldId="290"/>
            <ac:grpSpMk id="31" creationId="{0075437B-93A1-4A73-812B-C5030CC2FFCD}"/>
          </ac:grpSpMkLst>
        </pc:grpChg>
        <pc:grpChg chg="add del">
          <ac:chgData name="diana pasquali" userId="S::diana.pasquali@alumni.uniroma2.eu::cd37daaa-f104-4de6-ba74-b016a7f10f4d" providerId="AD" clId="Web-{2342E2E6-DCE0-A228-5E00-CE7CEAA610DF}" dt="2022-12-05T11:47:22.125" v="503"/>
          <ac:grpSpMkLst>
            <pc:docMk/>
            <pc:sldMk cId="2985808033" sldId="290"/>
            <ac:grpSpMk id="37" creationId="{72E88C85-0C12-45AB-AB38-7DD8508C1CCB}"/>
          </ac:grpSpMkLst>
        </pc:grpChg>
        <pc:grpChg chg="add">
          <ac:chgData name="diana pasquali" userId="S::diana.pasquali@alumni.uniroma2.eu::cd37daaa-f104-4de6-ba74-b016a7f10f4d" providerId="AD" clId="Web-{2342E2E6-DCE0-A228-5E00-CE7CEAA610DF}" dt="2022-12-05T11:47:22.125" v="503"/>
          <ac:grpSpMkLst>
            <pc:docMk/>
            <pc:sldMk cId="2985808033" sldId="290"/>
            <ac:grpSpMk id="44" creationId="{72E88C85-0C12-45AB-AB38-7DD8508C1CCB}"/>
          </ac:grpSpMkLst>
        </pc:grpChg>
        <pc:picChg chg="add mod">
          <ac:chgData name="diana pasquali" userId="S::diana.pasquali@alumni.uniroma2.eu::cd37daaa-f104-4de6-ba74-b016a7f10f4d" providerId="AD" clId="Web-{2342E2E6-DCE0-A228-5E00-CE7CEAA610DF}" dt="2022-12-05T11:47:22.125" v="503"/>
          <ac:picMkLst>
            <pc:docMk/>
            <pc:sldMk cId="2985808033" sldId="290"/>
            <ac:picMk id="4" creationId="{1177E034-78CC-51D4-A124-A6438DE58D44}"/>
          </ac:picMkLst>
        </pc:picChg>
      </pc:sldChg>
    </pc:docChg>
  </pc:docChgLst>
  <pc:docChgLst>
    <pc:chgData name="giacomo lorenzo rossi" userId="S::giacomolorenzo.rossi@alumni.uniroma2.eu::87fdcc26-a540-4462-a403-e0204cc02d59" providerId="AD" clId="Web-{A150B491-A2C7-7FAF-CA41-A31458B941C5}"/>
    <pc:docChg chg="addSld delSld modSld">
      <pc:chgData name="giacomo lorenzo rossi" userId="S::giacomolorenzo.rossi@alumni.uniroma2.eu::87fdcc26-a540-4462-a403-e0204cc02d59" providerId="AD" clId="Web-{A150B491-A2C7-7FAF-CA41-A31458B941C5}" dt="2022-12-05T21:36:46.853" v="956" actId="20577"/>
      <pc:docMkLst>
        <pc:docMk/>
      </pc:docMkLst>
      <pc:sldChg chg="modSp">
        <pc:chgData name="giacomo lorenzo rossi" userId="S::giacomolorenzo.rossi@alumni.uniroma2.eu::87fdcc26-a540-4462-a403-e0204cc02d59" providerId="AD" clId="Web-{A150B491-A2C7-7FAF-CA41-A31458B941C5}" dt="2022-12-05T21:13:09.778" v="548" actId="20577"/>
        <pc:sldMkLst>
          <pc:docMk/>
          <pc:sldMk cId="1914128517" sldId="266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13:09.778" v="548" actId="20577"/>
          <ac:spMkLst>
            <pc:docMk/>
            <pc:sldMk cId="1914128517" sldId="266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1:26:22.647" v="792" actId="20577"/>
        <pc:sldMkLst>
          <pc:docMk/>
          <pc:sldMk cId="1343726580" sldId="267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20:54.511" v="732" actId="14100"/>
          <ac:spMkLst>
            <pc:docMk/>
            <pc:sldMk cId="1343726580" sldId="267"/>
            <ac:spMk id="2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A150B491-A2C7-7FAF-CA41-A31458B941C5}" dt="2022-12-05T21:26:22.647" v="792" actId="20577"/>
          <ac:spMkLst>
            <pc:docMk/>
            <pc:sldMk cId="1343726580" sldId="267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1:32:12.751" v="940" actId="1076"/>
        <pc:sldMkLst>
          <pc:docMk/>
          <pc:sldMk cId="3007592817" sldId="268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32:12.751" v="940" actId="1076"/>
          <ac:spMkLst>
            <pc:docMk/>
            <pc:sldMk cId="3007592817" sldId="268"/>
            <ac:spMk id="3" creationId="{00000000-0000-0000-0000-000000000000}"/>
          </ac:spMkLst>
        </pc:spChg>
      </pc:sldChg>
      <pc:sldChg chg="addSp delSp modSp del">
        <pc:chgData name="giacomo lorenzo rossi" userId="S::giacomolorenzo.rossi@alumni.uniroma2.eu::87fdcc26-a540-4462-a403-e0204cc02d59" providerId="AD" clId="Web-{A150B491-A2C7-7FAF-CA41-A31458B941C5}" dt="2022-12-05T21:05:05.842" v="283"/>
        <pc:sldMkLst>
          <pc:docMk/>
          <pc:sldMk cId="2754389649" sldId="270"/>
        </pc:sldMkLst>
        <pc:spChg chg="add del mod">
          <ac:chgData name="giacomo lorenzo rossi" userId="S::giacomolorenzo.rossi@alumni.uniroma2.eu::87fdcc26-a540-4462-a403-e0204cc02d59" providerId="AD" clId="Web-{A150B491-A2C7-7FAF-CA41-A31458B941C5}" dt="2022-12-05T20:57:36.875" v="222"/>
          <ac:spMkLst>
            <pc:docMk/>
            <pc:sldMk cId="2754389649" sldId="270"/>
            <ac:spMk id="2517" creationId="{25E41829-6836-5962-6B45-B282BEA3621A}"/>
          </ac:spMkLst>
        </pc:spChg>
        <pc:spChg chg="add del mod">
          <ac:chgData name="giacomo lorenzo rossi" userId="S::giacomolorenzo.rossi@alumni.uniroma2.eu::87fdcc26-a540-4462-a403-e0204cc02d59" providerId="AD" clId="Web-{A150B491-A2C7-7FAF-CA41-A31458B941C5}" dt="2022-12-05T21:00:20.208" v="250"/>
          <ac:spMkLst>
            <pc:docMk/>
            <pc:sldMk cId="2754389649" sldId="270"/>
            <ac:spMk id="2769" creationId="{82F35FD9-EEAD-B4BC-93F4-04E15FD68E21}"/>
          </ac:spMkLst>
        </pc:spChg>
        <pc:spChg chg="add del">
          <ac:chgData name="giacomo lorenzo rossi" userId="S::giacomolorenzo.rossi@alumni.uniroma2.eu::87fdcc26-a540-4462-a403-e0204cc02d59" providerId="AD" clId="Web-{A150B491-A2C7-7FAF-CA41-A31458B941C5}" dt="2022-12-05T20:59:57.598" v="247"/>
          <ac:spMkLst>
            <pc:docMk/>
            <pc:sldMk cId="2754389649" sldId="270"/>
            <ac:spMk id="2771" creationId="{A7B47370-E683-A9A2-25AD-B9064564E4B6}"/>
          </ac:spMkLst>
        </pc:spChg>
        <pc:spChg chg="add mod">
          <ac:chgData name="giacomo lorenzo rossi" userId="S::giacomolorenzo.rossi@alumni.uniroma2.eu::87fdcc26-a540-4462-a403-e0204cc02d59" providerId="AD" clId="Web-{A150B491-A2C7-7FAF-CA41-A31458B941C5}" dt="2022-12-05T21:02:49.384" v="262"/>
          <ac:spMkLst>
            <pc:docMk/>
            <pc:sldMk cId="2754389649" sldId="270"/>
            <ac:spMk id="2852" creationId="{7EA55C64-1556-3245-7CBA-7FEEC62099CC}"/>
          </ac:spMkLst>
        </pc:spChg>
        <pc:graphicFrameChg chg="del mod modGraphic">
          <ac:chgData name="giacomo lorenzo rossi" userId="S::giacomolorenzo.rossi@alumni.uniroma2.eu::87fdcc26-a540-4462-a403-e0204cc02d59" providerId="AD" clId="Web-{A150B491-A2C7-7FAF-CA41-A31458B941C5}" dt="2022-12-05T20:55:15.808" v="188"/>
          <ac:graphicFrameMkLst>
            <pc:docMk/>
            <pc:sldMk cId="2754389649" sldId="270"/>
            <ac:graphicFrameMk id="6" creationId="{505E24FB-2F9D-C24A-42BF-99ECFD7A120B}"/>
          </ac:graphicFrameMkLst>
        </pc:graphicFrameChg>
        <pc:graphicFrameChg chg="add del">
          <ac:chgData name="giacomo lorenzo rossi" userId="S::giacomolorenzo.rossi@alumni.uniroma2.eu::87fdcc26-a540-4462-a403-e0204cc02d59" providerId="AD" clId="Web-{A150B491-A2C7-7FAF-CA41-A31458B941C5}" dt="2022-12-05T20:51:14.941" v="150"/>
          <ac:graphicFrameMkLst>
            <pc:docMk/>
            <pc:sldMk cId="2754389649" sldId="270"/>
            <ac:graphicFrameMk id="2192" creationId="{8F9EFB42-2ACB-A751-9B1E-453D26AEE247}"/>
          </ac:graphicFrameMkLst>
        </pc:graphicFrameChg>
        <pc:graphicFrameChg chg="add del">
          <ac:chgData name="giacomo lorenzo rossi" userId="S::giacomolorenzo.rossi@alumni.uniroma2.eu::87fdcc26-a540-4462-a403-e0204cc02d59" providerId="AD" clId="Web-{A150B491-A2C7-7FAF-CA41-A31458B941C5}" dt="2022-12-05T20:54:30.213" v="178"/>
          <ac:graphicFrameMkLst>
            <pc:docMk/>
            <pc:sldMk cId="2754389649" sldId="270"/>
            <ac:graphicFrameMk id="2399" creationId="{6BF1DAD4-6A39-CF8E-8025-2F5A6BE2E5A7}"/>
          </ac:graphicFrameMkLst>
        </pc:graphicFrameChg>
        <pc:graphicFrameChg chg="add del mod modGraphic">
          <ac:chgData name="giacomo lorenzo rossi" userId="S::giacomolorenzo.rossi@alumni.uniroma2.eu::87fdcc26-a540-4462-a403-e0204cc02d59" providerId="AD" clId="Web-{A150B491-A2C7-7FAF-CA41-A31458B941C5}" dt="2022-12-05T20:57:26.921" v="221"/>
          <ac:graphicFrameMkLst>
            <pc:docMk/>
            <pc:sldMk cId="2754389649" sldId="270"/>
            <ac:graphicFrameMk id="2518" creationId="{A3E126E3-5184-8D05-1165-82BE51C5537D}"/>
          </ac:graphicFrameMkLst>
        </pc:graphicFrameChg>
        <pc:graphicFrameChg chg="add del mod modGraphic">
          <ac:chgData name="giacomo lorenzo rossi" userId="S::giacomolorenzo.rossi@alumni.uniroma2.eu::87fdcc26-a540-4462-a403-e0204cc02d59" providerId="AD" clId="Web-{A150B491-A2C7-7FAF-CA41-A31458B941C5}" dt="2022-12-05T20:59:26.175" v="243"/>
          <ac:graphicFrameMkLst>
            <pc:docMk/>
            <pc:sldMk cId="2754389649" sldId="270"/>
            <ac:graphicFrameMk id="2671" creationId="{389A1B69-0644-58B9-162E-E63D682C08A3}"/>
          </ac:graphicFrameMkLst>
        </pc:graphicFrameChg>
        <pc:graphicFrameChg chg="add del mod ord modGraphic">
          <ac:chgData name="giacomo lorenzo rossi" userId="S::giacomolorenzo.rossi@alumni.uniroma2.eu::87fdcc26-a540-4462-a403-e0204cc02d59" providerId="AD" clId="Web-{A150B491-A2C7-7FAF-CA41-A31458B941C5}" dt="2022-12-05T21:02:49.384" v="262"/>
          <ac:graphicFrameMkLst>
            <pc:docMk/>
            <pc:sldMk cId="2754389649" sldId="270"/>
            <ac:graphicFrameMk id="2772" creationId="{2DEA309A-94F9-7700-2D10-A408752D7250}"/>
          </ac:graphicFrameMkLst>
        </pc:graphicFrameChg>
        <pc:picChg chg="del">
          <ac:chgData name="giacomo lorenzo rossi" userId="S::giacomolorenzo.rossi@alumni.uniroma2.eu::87fdcc26-a540-4462-a403-e0204cc02d59" providerId="AD" clId="Web-{A150B491-A2C7-7FAF-CA41-A31458B941C5}" dt="2022-12-05T20:57:40.578" v="223"/>
          <ac:picMkLst>
            <pc:docMk/>
            <pc:sldMk cId="2754389649" sldId="270"/>
            <ac:picMk id="858" creationId="{2379CBD7-AE69-E601-6B6C-1C76E72BC06C}"/>
          </ac:picMkLst>
        </pc:picChg>
        <pc:picChg chg="add del mod">
          <ac:chgData name="giacomo lorenzo rossi" userId="S::giacomolorenzo.rossi@alumni.uniroma2.eu::87fdcc26-a540-4462-a403-e0204cc02d59" providerId="AD" clId="Web-{A150B491-A2C7-7FAF-CA41-A31458B941C5}" dt="2022-12-05T20:51:54.630" v="154"/>
          <ac:picMkLst>
            <pc:docMk/>
            <pc:sldMk cId="2754389649" sldId="270"/>
            <ac:picMk id="2217" creationId="{B11A0EA6-83CB-0AE0-A61E-438E52843C1A}"/>
          </ac:picMkLst>
        </pc:picChg>
        <pc:picChg chg="add del mod">
          <ac:chgData name="giacomo lorenzo rossi" userId="S::giacomolorenzo.rossi@alumni.uniroma2.eu::87fdcc26-a540-4462-a403-e0204cc02d59" providerId="AD" clId="Web-{A150B491-A2C7-7FAF-CA41-A31458B941C5}" dt="2022-12-05T20:54:16.962" v="175"/>
          <ac:picMkLst>
            <pc:docMk/>
            <pc:sldMk cId="2754389649" sldId="270"/>
            <ac:picMk id="2396" creationId="{411A2328-6094-3F58-AD63-BB5A603AD988}"/>
          </ac:picMkLst>
        </pc:picChg>
        <pc:picChg chg="add del">
          <ac:chgData name="giacomo lorenzo rossi" userId="S::giacomolorenzo.rossi@alumni.uniroma2.eu::87fdcc26-a540-4462-a403-e0204cc02d59" providerId="AD" clId="Web-{A150B491-A2C7-7FAF-CA41-A31458B941C5}" dt="2022-12-05T20:54:52.963" v="185"/>
          <ac:picMkLst>
            <pc:docMk/>
            <pc:sldMk cId="2754389649" sldId="270"/>
            <ac:picMk id="2397" creationId="{740AF0C2-B04E-3853-0A92-A21D3D0EE8F1}"/>
          </ac:picMkLst>
        </pc:picChg>
      </pc:sldChg>
      <pc:sldChg chg="modSp">
        <pc:chgData name="giacomo lorenzo rossi" userId="S::giacomolorenzo.rossi@alumni.uniroma2.eu::87fdcc26-a540-4462-a403-e0204cc02d59" providerId="AD" clId="Web-{A150B491-A2C7-7FAF-CA41-A31458B941C5}" dt="2022-12-05T21:23:27.188" v="746" actId="20577"/>
        <pc:sldMkLst>
          <pc:docMk/>
          <pc:sldMk cId="2198830354" sldId="273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23:27.188" v="746" actId="20577"/>
          <ac:spMkLst>
            <pc:docMk/>
            <pc:sldMk cId="2198830354" sldId="273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0:45:24.337" v="31" actId="20577"/>
        <pc:sldMkLst>
          <pc:docMk/>
          <pc:sldMk cId="4156020269" sldId="274"/>
        </pc:sldMkLst>
        <pc:spChg chg="mod">
          <ac:chgData name="giacomo lorenzo rossi" userId="S::giacomolorenzo.rossi@alumni.uniroma2.eu::87fdcc26-a540-4462-a403-e0204cc02d59" providerId="AD" clId="Web-{A150B491-A2C7-7FAF-CA41-A31458B941C5}" dt="2022-12-05T20:45:24.337" v="31" actId="20577"/>
          <ac:spMkLst>
            <pc:docMk/>
            <pc:sldMk cId="4156020269" sldId="274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0:43:30.380" v="8" actId="1076"/>
        <pc:sldMkLst>
          <pc:docMk/>
          <pc:sldMk cId="233024175" sldId="277"/>
        </pc:sldMkLst>
        <pc:spChg chg="mod">
          <ac:chgData name="giacomo lorenzo rossi" userId="S::giacomolorenzo.rossi@alumni.uniroma2.eu::87fdcc26-a540-4462-a403-e0204cc02d59" providerId="AD" clId="Web-{A150B491-A2C7-7FAF-CA41-A31458B941C5}" dt="2022-12-05T20:43:30.380" v="8" actId="1076"/>
          <ac:spMkLst>
            <pc:docMk/>
            <pc:sldMk cId="233024175" sldId="277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1:10:41.274" v="482" actId="20577"/>
        <pc:sldMkLst>
          <pc:docMk/>
          <pc:sldMk cId="3792922250" sldId="284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10:41.274" v="482" actId="20577"/>
          <ac:spMkLst>
            <pc:docMk/>
            <pc:sldMk cId="3792922250" sldId="284"/>
            <ac:spMk id="3" creationId="{00000000-0000-0000-0000-000000000000}"/>
          </ac:spMkLst>
        </pc:spChg>
        <pc:picChg chg="mod">
          <ac:chgData name="giacomo lorenzo rossi" userId="S::giacomolorenzo.rossi@alumni.uniroma2.eu::87fdcc26-a540-4462-a403-e0204cc02d59" providerId="AD" clId="Web-{A150B491-A2C7-7FAF-CA41-A31458B941C5}" dt="2022-12-05T21:09:03.036" v="395" actId="1076"/>
          <ac:picMkLst>
            <pc:docMk/>
            <pc:sldMk cId="3792922250" sldId="284"/>
            <ac:picMk id="6" creationId="{6357B6A6-C509-5877-79AE-C2EA48C6A7E8}"/>
          </ac:picMkLst>
        </pc:picChg>
      </pc:sldChg>
      <pc:sldChg chg="modSp">
        <pc:chgData name="giacomo lorenzo rossi" userId="S::giacomolorenzo.rossi@alumni.uniroma2.eu::87fdcc26-a540-4462-a403-e0204cc02d59" providerId="AD" clId="Web-{A150B491-A2C7-7FAF-CA41-A31458B941C5}" dt="2022-12-05T21:33:30.816" v="944" actId="20577"/>
        <pc:sldMkLst>
          <pc:docMk/>
          <pc:sldMk cId="2756163101" sldId="288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33:30.816" v="944" actId="20577"/>
          <ac:spMkLst>
            <pc:docMk/>
            <pc:sldMk cId="2756163101" sldId="288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1:34:18.536" v="946" actId="20577"/>
        <pc:sldMkLst>
          <pc:docMk/>
          <pc:sldMk cId="1749804867" sldId="289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34:18.536" v="946" actId="20577"/>
          <ac:spMkLst>
            <pc:docMk/>
            <pc:sldMk cId="1749804867" sldId="289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1:35:32.351" v="949" actId="20577"/>
        <pc:sldMkLst>
          <pc:docMk/>
          <pc:sldMk cId="3878779088" sldId="291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35:32.351" v="949" actId="20577"/>
          <ac:spMkLst>
            <pc:docMk/>
            <pc:sldMk cId="3878779088" sldId="291"/>
            <ac:spMk id="2" creationId="{D23371B5-BECA-D846-6904-748FF01512F3}"/>
          </ac:spMkLst>
        </pc:spChg>
        <pc:spChg chg="mod">
          <ac:chgData name="giacomo lorenzo rossi" userId="S::giacomolorenzo.rossi@alumni.uniroma2.eu::87fdcc26-a540-4462-a403-e0204cc02d59" providerId="AD" clId="Web-{A150B491-A2C7-7FAF-CA41-A31458B941C5}" dt="2022-12-05T21:35:31.820" v="948" actId="20577"/>
          <ac:spMkLst>
            <pc:docMk/>
            <pc:sldMk cId="3878779088" sldId="291"/>
            <ac:spMk id="3" creationId="{674C7A8D-1395-B87D-A52D-2F6C51787119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1:36:10.790" v="952" actId="14100"/>
        <pc:sldMkLst>
          <pc:docMk/>
          <pc:sldMk cId="274028116" sldId="293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36:10.790" v="952" actId="14100"/>
          <ac:spMkLst>
            <pc:docMk/>
            <pc:sldMk cId="274028116" sldId="293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1:36:31.775" v="954" actId="20577"/>
        <pc:sldMkLst>
          <pc:docMk/>
          <pc:sldMk cId="1113536181" sldId="294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36:31.775" v="954" actId="20577"/>
          <ac:spMkLst>
            <pc:docMk/>
            <pc:sldMk cId="1113536181" sldId="294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1:36:46.853" v="956" actId="20577"/>
        <pc:sldMkLst>
          <pc:docMk/>
          <pc:sldMk cId="2154342319" sldId="295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36:46.853" v="956" actId="20577"/>
          <ac:spMkLst>
            <pc:docMk/>
            <pc:sldMk cId="2154342319" sldId="295"/>
            <ac:spMk id="3" creationId="{42F645E3-C296-23C5-BA9D-1C3827432D88}"/>
          </ac:spMkLst>
        </pc:spChg>
      </pc:sldChg>
      <pc:sldChg chg="modSp">
        <pc:chgData name="giacomo lorenzo rossi" userId="S::giacomolorenzo.rossi@alumni.uniroma2.eu::87fdcc26-a540-4462-a403-e0204cc02d59" providerId="AD" clId="Web-{A150B491-A2C7-7FAF-CA41-A31458B941C5}" dt="2022-12-05T21:05:50.749" v="294" actId="1076"/>
        <pc:sldMkLst>
          <pc:docMk/>
          <pc:sldMk cId="1378694214" sldId="297"/>
        </pc:sldMkLst>
        <pc:picChg chg="mod">
          <ac:chgData name="giacomo lorenzo rossi" userId="S::giacomolorenzo.rossi@alumni.uniroma2.eu::87fdcc26-a540-4462-a403-e0204cc02d59" providerId="AD" clId="Web-{A150B491-A2C7-7FAF-CA41-A31458B941C5}" dt="2022-12-05T21:05:50.749" v="294" actId="1076"/>
          <ac:picMkLst>
            <pc:docMk/>
            <pc:sldMk cId="1378694214" sldId="297"/>
            <ac:picMk id="4" creationId="{F5523851-44DE-ABE3-9DF4-70D3F79A15AF}"/>
          </ac:picMkLst>
        </pc:picChg>
        <pc:picChg chg="mod">
          <ac:chgData name="giacomo lorenzo rossi" userId="S::giacomolorenzo.rossi@alumni.uniroma2.eu::87fdcc26-a540-4462-a403-e0204cc02d59" providerId="AD" clId="Web-{A150B491-A2C7-7FAF-CA41-A31458B941C5}" dt="2022-12-05T21:05:48.015" v="293" actId="1076"/>
          <ac:picMkLst>
            <pc:docMk/>
            <pc:sldMk cId="1378694214" sldId="297"/>
            <ac:picMk id="6" creationId="{3012CE92-3DFD-CA8D-DEDF-1CA1FADB3893}"/>
          </ac:picMkLst>
        </pc:picChg>
      </pc:sldChg>
      <pc:sldChg chg="addSp delSp modSp add del replId">
        <pc:chgData name="giacomo lorenzo rossi" userId="S::giacomolorenzo.rossi@alumni.uniroma2.eu::87fdcc26-a540-4462-a403-e0204cc02d59" providerId="AD" clId="Web-{A150B491-A2C7-7FAF-CA41-A31458B941C5}" dt="2022-12-05T21:11:15.072" v="483"/>
        <pc:sldMkLst>
          <pc:docMk/>
          <pc:sldMk cId="3597957231" sldId="299"/>
        </pc:sldMkLst>
        <pc:spChg chg="mod">
          <ac:chgData name="giacomo lorenzo rossi" userId="S::giacomolorenzo.rossi@alumni.uniroma2.eu::87fdcc26-a540-4462-a403-e0204cc02d59" providerId="AD" clId="Web-{A150B491-A2C7-7FAF-CA41-A31458B941C5}" dt="2022-12-05T20:57:07.061" v="218" actId="20577"/>
          <ac:spMkLst>
            <pc:docMk/>
            <pc:sldMk cId="3597957231" sldId="299"/>
            <ac:spMk id="2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A150B491-A2C7-7FAF-CA41-A31458B941C5}" dt="2022-12-05T20:59:23.190" v="242" actId="20577"/>
          <ac:spMkLst>
            <pc:docMk/>
            <pc:sldMk cId="3597957231" sldId="299"/>
            <ac:spMk id="3" creationId="{00000000-0000-0000-0000-000000000000}"/>
          </ac:spMkLst>
        </pc:spChg>
        <pc:picChg chg="del">
          <ac:chgData name="giacomo lorenzo rossi" userId="S::giacomolorenzo.rossi@alumni.uniroma2.eu::87fdcc26-a540-4462-a403-e0204cc02d59" providerId="AD" clId="Web-{A150B491-A2C7-7FAF-CA41-A31458B941C5}" dt="2022-12-05T20:57:45.609" v="224"/>
          <ac:picMkLst>
            <pc:docMk/>
            <pc:sldMk cId="3597957231" sldId="299"/>
            <ac:picMk id="4" creationId="{2F410236-C118-6E71-6B3A-FDC496CAC525}"/>
          </ac:picMkLst>
        </pc:picChg>
        <pc:picChg chg="add del mod">
          <ac:chgData name="giacomo lorenzo rossi" userId="S::giacomolorenzo.rossi@alumni.uniroma2.eu::87fdcc26-a540-4462-a403-e0204cc02d59" providerId="AD" clId="Web-{A150B491-A2C7-7FAF-CA41-A31458B941C5}" dt="2022-12-05T21:03:03.260" v="271"/>
          <ac:picMkLst>
            <pc:docMk/>
            <pc:sldMk cId="3597957231" sldId="299"/>
            <ac:picMk id="5" creationId="{B14DEA16-A76C-F4E2-0E27-2925C081215E}"/>
          </ac:picMkLst>
        </pc:picChg>
        <pc:picChg chg="del">
          <ac:chgData name="giacomo lorenzo rossi" userId="S::giacomolorenzo.rossi@alumni.uniroma2.eu::87fdcc26-a540-4462-a403-e0204cc02d59" providerId="AD" clId="Web-{A150B491-A2C7-7FAF-CA41-A31458B941C5}" dt="2022-12-05T20:57:47" v="225"/>
          <ac:picMkLst>
            <pc:docMk/>
            <pc:sldMk cId="3597957231" sldId="299"/>
            <ac:picMk id="6" creationId="{CCB11656-5C8C-7C03-1287-2A60D87EECAC}"/>
          </ac:picMkLst>
        </pc:picChg>
      </pc:sldChg>
      <pc:sldChg chg="addSp modSp new mod setBg">
        <pc:chgData name="giacomo lorenzo rossi" userId="S::giacomolorenzo.rossi@alumni.uniroma2.eu::87fdcc26-a540-4462-a403-e0204cc02d59" providerId="AD" clId="Web-{A150B491-A2C7-7FAF-CA41-A31458B941C5}" dt="2022-12-05T21:05:04.357" v="282" actId="20577"/>
        <pc:sldMkLst>
          <pc:docMk/>
          <pc:sldMk cId="1587406129" sldId="300"/>
        </pc:sldMkLst>
        <pc:spChg chg="mod">
          <ac:chgData name="giacomo lorenzo rossi" userId="S::giacomolorenzo.rossi@alumni.uniroma2.eu::87fdcc26-a540-4462-a403-e0204cc02d59" providerId="AD" clId="Web-{A150B491-A2C7-7FAF-CA41-A31458B941C5}" dt="2022-12-05T21:04:15.153" v="276"/>
          <ac:spMkLst>
            <pc:docMk/>
            <pc:sldMk cId="1587406129" sldId="300"/>
            <ac:spMk id="2" creationId="{3F034FFB-9859-454A-EE8D-7440C6147ACC}"/>
          </ac:spMkLst>
        </pc:spChg>
        <pc:spChg chg="mod">
          <ac:chgData name="giacomo lorenzo rossi" userId="S::giacomolorenzo.rossi@alumni.uniroma2.eu::87fdcc26-a540-4462-a403-e0204cc02d59" providerId="AD" clId="Web-{A150B491-A2C7-7FAF-CA41-A31458B941C5}" dt="2022-12-05T21:05:04.357" v="282" actId="20577"/>
          <ac:spMkLst>
            <pc:docMk/>
            <pc:sldMk cId="1587406129" sldId="300"/>
            <ac:spMk id="3" creationId="{0603E651-C071-0D76-FCE5-1A716E0E055E}"/>
          </ac:spMkLst>
        </pc:spChg>
        <pc:spChg chg="add">
          <ac:chgData name="giacomo lorenzo rossi" userId="S::giacomolorenzo.rossi@alumni.uniroma2.eu::87fdcc26-a540-4462-a403-e0204cc02d59" providerId="AD" clId="Web-{A150B491-A2C7-7FAF-CA41-A31458B941C5}" dt="2022-12-05T21:04:15.153" v="276"/>
          <ac:spMkLst>
            <pc:docMk/>
            <pc:sldMk cId="1587406129" sldId="300"/>
            <ac:spMk id="9" creationId="{8E139F69-90DB-4363-99C1-CDD094EED905}"/>
          </ac:spMkLst>
        </pc:spChg>
        <pc:grpChg chg="add">
          <ac:chgData name="giacomo lorenzo rossi" userId="S::giacomolorenzo.rossi@alumni.uniroma2.eu::87fdcc26-a540-4462-a403-e0204cc02d59" providerId="AD" clId="Web-{A150B491-A2C7-7FAF-CA41-A31458B941C5}" dt="2022-12-05T21:04:15.153" v="276"/>
          <ac:grpSpMkLst>
            <pc:docMk/>
            <pc:sldMk cId="1587406129" sldId="300"/>
            <ac:grpSpMk id="11" creationId="{EF5608BC-985E-44AE-8C56-1C7990286587}"/>
          </ac:grpSpMkLst>
        </pc:grpChg>
        <pc:picChg chg="add mod">
          <ac:chgData name="giacomo lorenzo rossi" userId="S::giacomolorenzo.rossi@alumni.uniroma2.eu::87fdcc26-a540-4462-a403-e0204cc02d59" providerId="AD" clId="Web-{A150B491-A2C7-7FAF-CA41-A31458B941C5}" dt="2022-12-05T21:04:15.153" v="276"/>
          <ac:picMkLst>
            <pc:docMk/>
            <pc:sldMk cId="1587406129" sldId="300"/>
            <ac:picMk id="4" creationId="{18F552B2-103A-55E8-3146-FE38D243BBA1}"/>
          </ac:picMkLst>
        </pc:picChg>
      </pc:sldChg>
    </pc:docChg>
  </pc:docChgLst>
  <pc:docChgLst>
    <pc:chgData name="giacomo lorenzo rossi" userId="S::giacomolorenzo.rossi@alumni.uniroma2.eu::87fdcc26-a540-4462-a403-e0204cc02d59" providerId="AD" clId="Web-{15C5297F-91FF-277C-FAB4-4AD41DB408F1}"/>
    <pc:docChg chg="addSld delSld modSld">
      <pc:chgData name="giacomo lorenzo rossi" userId="S::giacomolorenzo.rossi@alumni.uniroma2.eu::87fdcc26-a540-4462-a403-e0204cc02d59" providerId="AD" clId="Web-{15C5297F-91FF-277C-FAB4-4AD41DB408F1}" dt="2022-12-04T00:02:52.430" v="6806" actId="20577"/>
      <pc:docMkLst>
        <pc:docMk/>
      </pc:docMkLst>
      <pc:sldChg chg="addSp modSp">
        <pc:chgData name="giacomo lorenzo rossi" userId="S::giacomolorenzo.rossi@alumni.uniroma2.eu::87fdcc26-a540-4462-a403-e0204cc02d59" providerId="AD" clId="Web-{15C5297F-91FF-277C-FAB4-4AD41DB408F1}" dt="2022-12-03T17:00:08.034" v="335" actId="20577"/>
        <pc:sldMkLst>
          <pc:docMk/>
          <pc:sldMk cId="237284213" sldId="260"/>
        </pc:sldMkLst>
        <pc:spChg chg="add mod">
          <ac:chgData name="giacomo lorenzo rossi" userId="S::giacomolorenzo.rossi@alumni.uniroma2.eu::87fdcc26-a540-4462-a403-e0204cc02d59" providerId="AD" clId="Web-{15C5297F-91FF-277C-FAB4-4AD41DB408F1}" dt="2022-12-03T17:00:08.034" v="335" actId="20577"/>
          <ac:spMkLst>
            <pc:docMk/>
            <pc:sldMk cId="237284213" sldId="260"/>
            <ac:spMk id="4" creationId="{7DB9EDB0-FDF9-A9E7-1366-56A4C7F3DEB8}"/>
          </ac:spMkLst>
        </pc:spChg>
      </pc:sldChg>
      <pc:sldChg chg="addSp delSp modSp">
        <pc:chgData name="giacomo lorenzo rossi" userId="S::giacomolorenzo.rossi@alumni.uniroma2.eu::87fdcc26-a540-4462-a403-e0204cc02d59" providerId="AD" clId="Web-{15C5297F-91FF-277C-FAB4-4AD41DB408F1}" dt="2022-12-03T23:18:55.101" v="5511" actId="20577"/>
        <pc:sldMkLst>
          <pc:docMk/>
          <pc:sldMk cId="1506862848" sldId="261"/>
        </pc:sldMkLst>
        <pc:spChg chg="mod">
          <ac:chgData name="giacomo lorenzo rossi" userId="S::giacomolorenzo.rossi@alumni.uniroma2.eu::87fdcc26-a540-4462-a403-e0204cc02d59" providerId="AD" clId="Web-{15C5297F-91FF-277C-FAB4-4AD41DB408F1}" dt="2022-12-03T23:18:55.101" v="5511" actId="20577"/>
          <ac:spMkLst>
            <pc:docMk/>
            <pc:sldMk cId="1506862848" sldId="261"/>
            <ac:spMk id="3" creationId="{00000000-0000-0000-0000-000000000000}"/>
          </ac:spMkLst>
        </pc:spChg>
        <pc:spChg chg="add del mod">
          <ac:chgData name="giacomo lorenzo rossi" userId="S::giacomolorenzo.rossi@alumni.uniroma2.eu::87fdcc26-a540-4462-a403-e0204cc02d59" providerId="AD" clId="Web-{15C5297F-91FF-277C-FAB4-4AD41DB408F1}" dt="2022-12-03T16:48:23.234" v="63"/>
          <ac:spMkLst>
            <pc:docMk/>
            <pc:sldMk cId="1506862848" sldId="261"/>
            <ac:spMk id="4" creationId="{C521D58D-9630-43EA-056A-8DC574D29D70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3T17:11:49.552" v="1017" actId="20577"/>
          <ac:spMkLst>
            <pc:docMk/>
            <pc:sldMk cId="1506862848" sldId="261"/>
            <ac:spMk id="9" creationId="{92FA028E-25CA-AE71-9473-58207B0AEE72}"/>
          </ac:spMkLst>
        </pc:spChg>
        <pc:picChg chg="add del mod">
          <ac:chgData name="giacomo lorenzo rossi" userId="S::giacomolorenzo.rossi@alumni.uniroma2.eu::87fdcc26-a540-4462-a403-e0204cc02d59" providerId="AD" clId="Web-{15C5297F-91FF-277C-FAB4-4AD41DB408F1}" dt="2022-12-03T16:50:51.019" v="66"/>
          <ac:picMkLst>
            <pc:docMk/>
            <pc:sldMk cId="1506862848" sldId="261"/>
            <ac:picMk id="5" creationId="{D30EBD75-E635-29AA-E047-D94BA2B58166}"/>
          </ac:picMkLst>
        </pc:picChg>
        <pc:picChg chg="add mod">
          <ac:chgData name="giacomo lorenzo rossi" userId="S::giacomolorenzo.rossi@alumni.uniroma2.eu::87fdcc26-a540-4462-a403-e0204cc02d59" providerId="AD" clId="Web-{15C5297F-91FF-277C-FAB4-4AD41DB408F1}" dt="2022-12-03T16:54:21.806" v="83" actId="1076"/>
          <ac:picMkLst>
            <pc:docMk/>
            <pc:sldMk cId="1506862848" sldId="261"/>
            <ac:picMk id="6" creationId="{31DF02FE-F2F1-5E01-6AE3-11222FDE0A8A}"/>
          </ac:picMkLst>
        </pc:picChg>
        <pc:picChg chg="add mod">
          <ac:chgData name="giacomo lorenzo rossi" userId="S::giacomolorenzo.rossi@alumni.uniroma2.eu::87fdcc26-a540-4462-a403-e0204cc02d59" providerId="AD" clId="Web-{15C5297F-91FF-277C-FAB4-4AD41DB408F1}" dt="2022-12-03T16:54:18.665" v="82" actId="1076"/>
          <ac:picMkLst>
            <pc:docMk/>
            <pc:sldMk cId="1506862848" sldId="261"/>
            <ac:picMk id="7" creationId="{3779DB18-C993-747D-C266-80B09617FBF1}"/>
          </ac:picMkLst>
        </pc:picChg>
        <pc:picChg chg="add mod">
          <ac:chgData name="giacomo lorenzo rossi" userId="S::giacomolorenzo.rossi@alumni.uniroma2.eu::87fdcc26-a540-4462-a403-e0204cc02d59" providerId="AD" clId="Web-{15C5297F-91FF-277C-FAB4-4AD41DB408F1}" dt="2022-12-03T17:02:32.444" v="360" actId="1076"/>
          <ac:picMkLst>
            <pc:docMk/>
            <pc:sldMk cId="1506862848" sldId="261"/>
            <ac:picMk id="8" creationId="{F9A03A9F-4116-1D4F-95F5-19809C42E4F7}"/>
          </ac:picMkLst>
        </pc:picChg>
      </pc:sldChg>
      <pc:sldChg chg="addSp modSp">
        <pc:chgData name="giacomo lorenzo rossi" userId="S::giacomolorenzo.rossi@alumni.uniroma2.eu::87fdcc26-a540-4462-a403-e0204cc02d59" providerId="AD" clId="Web-{15C5297F-91FF-277C-FAB4-4AD41DB408F1}" dt="2022-12-03T17:35:31.110" v="1365" actId="20577"/>
        <pc:sldMkLst>
          <pc:docMk/>
          <pc:sldMk cId="1224703866" sldId="262"/>
        </pc:sldMkLst>
        <pc:spChg chg="mod">
          <ac:chgData name="giacomo lorenzo rossi" userId="S::giacomolorenzo.rossi@alumni.uniroma2.eu::87fdcc26-a540-4462-a403-e0204cc02d59" providerId="AD" clId="Web-{15C5297F-91FF-277C-FAB4-4AD41DB408F1}" dt="2022-12-03T17:35:31.110" v="1365" actId="20577"/>
          <ac:spMkLst>
            <pc:docMk/>
            <pc:sldMk cId="1224703866" sldId="262"/>
            <ac:spMk id="3" creationId="{00000000-0000-0000-0000-000000000000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3T17:17:56.452" v="1147" actId="20577"/>
          <ac:spMkLst>
            <pc:docMk/>
            <pc:sldMk cId="1224703866" sldId="262"/>
            <ac:spMk id="4" creationId="{575D9370-AF6C-DBE1-0FB7-0DF9CECC19CC}"/>
          </ac:spMkLst>
        </pc:spChg>
      </pc:sldChg>
      <pc:sldChg chg="modSp">
        <pc:chgData name="giacomo lorenzo rossi" userId="S::giacomolorenzo.rossi@alumni.uniroma2.eu::87fdcc26-a540-4462-a403-e0204cc02d59" providerId="AD" clId="Web-{15C5297F-91FF-277C-FAB4-4AD41DB408F1}" dt="2022-12-03T23:17:24.073" v="5495" actId="20577"/>
        <pc:sldMkLst>
          <pc:docMk/>
          <pc:sldMk cId="605173514" sldId="263"/>
        </pc:sldMkLst>
        <pc:spChg chg="mod">
          <ac:chgData name="giacomo lorenzo rossi" userId="S::giacomolorenzo.rossi@alumni.uniroma2.eu::87fdcc26-a540-4462-a403-e0204cc02d59" providerId="AD" clId="Web-{15C5297F-91FF-277C-FAB4-4AD41DB408F1}" dt="2022-12-03T23:17:24.073" v="5495" actId="20577"/>
          <ac:spMkLst>
            <pc:docMk/>
            <pc:sldMk cId="605173514" sldId="263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15C5297F-91FF-277C-FAB4-4AD41DB408F1}" dt="2022-12-03T17:40:05.508" v="1377" actId="20577"/>
        <pc:sldMkLst>
          <pc:docMk/>
          <pc:sldMk cId="1496076062" sldId="264"/>
        </pc:sldMkLst>
        <pc:spChg chg="mod">
          <ac:chgData name="giacomo lorenzo rossi" userId="S::giacomolorenzo.rossi@alumni.uniroma2.eu::87fdcc26-a540-4462-a403-e0204cc02d59" providerId="AD" clId="Web-{15C5297F-91FF-277C-FAB4-4AD41DB408F1}" dt="2022-12-03T17:40:05.508" v="1377" actId="20577"/>
          <ac:spMkLst>
            <pc:docMk/>
            <pc:sldMk cId="1496076062" sldId="264"/>
            <ac:spMk id="7" creationId="{00000000-0000-0000-0000-000000000000}"/>
          </ac:spMkLst>
        </pc:spChg>
      </pc:sldChg>
      <pc:sldChg chg="addSp modSp">
        <pc:chgData name="giacomo lorenzo rossi" userId="S::giacomolorenzo.rossi@alumni.uniroma2.eu::87fdcc26-a540-4462-a403-e0204cc02d59" providerId="AD" clId="Web-{15C5297F-91FF-277C-FAB4-4AD41DB408F1}" dt="2022-12-03T18:39:00.750" v="4489" actId="20577"/>
        <pc:sldMkLst>
          <pc:docMk/>
          <pc:sldMk cId="3494893538" sldId="269"/>
        </pc:sldMkLst>
        <pc:spChg chg="mod">
          <ac:chgData name="giacomo lorenzo rossi" userId="S::giacomolorenzo.rossi@alumni.uniroma2.eu::87fdcc26-a540-4462-a403-e0204cc02d59" providerId="AD" clId="Web-{15C5297F-91FF-277C-FAB4-4AD41DB408F1}" dt="2022-12-03T18:39:00.750" v="4489" actId="20577"/>
          <ac:spMkLst>
            <pc:docMk/>
            <pc:sldMk cId="3494893538" sldId="269"/>
            <ac:spMk id="3" creationId="{00000000-0000-0000-0000-000000000000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3T17:57:00.726" v="2246" actId="1076"/>
          <ac:spMkLst>
            <pc:docMk/>
            <pc:sldMk cId="3494893538" sldId="269"/>
            <ac:spMk id="4" creationId="{CBDB3174-F49E-0717-96F8-807A8972DB8E}"/>
          </ac:spMkLst>
        </pc:spChg>
      </pc:sldChg>
      <pc:sldChg chg="addSp modSp">
        <pc:chgData name="giacomo lorenzo rossi" userId="S::giacomolorenzo.rossi@alumni.uniroma2.eu::87fdcc26-a540-4462-a403-e0204cc02d59" providerId="AD" clId="Web-{15C5297F-91FF-277C-FAB4-4AD41DB408F1}" dt="2022-12-03T18:11:13.623" v="3040" actId="20577"/>
        <pc:sldMkLst>
          <pc:docMk/>
          <pc:sldMk cId="2754389649" sldId="270"/>
        </pc:sldMkLst>
        <pc:spChg chg="mod">
          <ac:chgData name="giacomo lorenzo rossi" userId="S::giacomolorenzo.rossi@alumni.uniroma2.eu::87fdcc26-a540-4462-a403-e0204cc02d59" providerId="AD" clId="Web-{15C5297F-91FF-277C-FAB4-4AD41DB408F1}" dt="2022-12-03T18:11:13.623" v="3040" actId="20577"/>
          <ac:spMkLst>
            <pc:docMk/>
            <pc:sldMk cId="2754389649" sldId="270"/>
            <ac:spMk id="3" creationId="{00000000-0000-0000-0000-000000000000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3T18:06:56.085" v="2908" actId="1076"/>
          <ac:spMkLst>
            <pc:docMk/>
            <pc:sldMk cId="2754389649" sldId="270"/>
            <ac:spMk id="4" creationId="{9102E3B5-41CB-4C87-38DA-0FA7666DEDD2}"/>
          </ac:spMkLst>
        </pc:spChg>
      </pc:sldChg>
      <pc:sldChg chg="addSp modSp">
        <pc:chgData name="giacomo lorenzo rossi" userId="S::giacomolorenzo.rossi@alumni.uniroma2.eu::87fdcc26-a540-4462-a403-e0204cc02d59" providerId="AD" clId="Web-{15C5297F-91FF-277C-FAB4-4AD41DB408F1}" dt="2022-12-03T23:24:18.505" v="5721" actId="20577"/>
        <pc:sldMkLst>
          <pc:docMk/>
          <pc:sldMk cId="4194394428" sldId="271"/>
        </pc:sldMkLst>
        <pc:spChg chg="mod">
          <ac:chgData name="giacomo lorenzo rossi" userId="S::giacomolorenzo.rossi@alumni.uniroma2.eu::87fdcc26-a540-4462-a403-e0204cc02d59" providerId="AD" clId="Web-{15C5297F-91FF-277C-FAB4-4AD41DB408F1}" dt="2022-12-03T18:17:23.620" v="3236" actId="20577"/>
          <ac:spMkLst>
            <pc:docMk/>
            <pc:sldMk cId="4194394428" sldId="271"/>
            <ac:spMk id="2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15C5297F-91FF-277C-FAB4-4AD41DB408F1}" dt="2022-12-03T23:24:18.505" v="5721" actId="20577"/>
          <ac:spMkLst>
            <pc:docMk/>
            <pc:sldMk cId="4194394428" sldId="271"/>
            <ac:spMk id="3" creationId="{00000000-0000-0000-0000-000000000000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3T23:24:11.708" v="5719" actId="20577"/>
          <ac:spMkLst>
            <pc:docMk/>
            <pc:sldMk cId="4194394428" sldId="271"/>
            <ac:spMk id="5" creationId="{35106038-282D-3033-DAC0-ADF27C29CCC1}"/>
          </ac:spMkLst>
        </pc:spChg>
        <pc:picChg chg="add mod">
          <ac:chgData name="giacomo lorenzo rossi" userId="S::giacomolorenzo.rossi@alumni.uniroma2.eu::87fdcc26-a540-4462-a403-e0204cc02d59" providerId="AD" clId="Web-{15C5297F-91FF-277C-FAB4-4AD41DB408F1}" dt="2022-12-03T18:16:40.647" v="3220" actId="1076"/>
          <ac:picMkLst>
            <pc:docMk/>
            <pc:sldMk cId="4194394428" sldId="271"/>
            <ac:picMk id="4" creationId="{0BDA90D5-C1A7-2B16-DCA9-0AF4F723E29A}"/>
          </ac:picMkLst>
        </pc:picChg>
      </pc:sldChg>
      <pc:sldChg chg="modSp">
        <pc:chgData name="giacomo lorenzo rossi" userId="S::giacomolorenzo.rossi@alumni.uniroma2.eu::87fdcc26-a540-4462-a403-e0204cc02d59" providerId="AD" clId="Web-{15C5297F-91FF-277C-FAB4-4AD41DB408F1}" dt="2022-12-03T23:21:30.543" v="5627" actId="20577"/>
        <pc:sldMkLst>
          <pc:docMk/>
          <pc:sldMk cId="1049596621" sldId="272"/>
        </pc:sldMkLst>
        <pc:spChg chg="mod">
          <ac:chgData name="giacomo lorenzo rossi" userId="S::giacomolorenzo.rossi@alumni.uniroma2.eu::87fdcc26-a540-4462-a403-e0204cc02d59" providerId="AD" clId="Web-{15C5297F-91FF-277C-FAB4-4AD41DB408F1}" dt="2022-12-03T23:21:30.543" v="5627" actId="20577"/>
          <ac:spMkLst>
            <pc:docMk/>
            <pc:sldMk cId="1049596621" sldId="272"/>
            <ac:spMk id="3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15C5297F-91FF-277C-FAB4-4AD41DB408F1}" dt="2022-12-03T19:07:16.794" v="5442" actId="20577"/>
        <pc:sldMkLst>
          <pc:docMk/>
          <pc:sldMk cId="2198830354" sldId="273"/>
        </pc:sldMkLst>
        <pc:spChg chg="mod">
          <ac:chgData name="giacomo lorenzo rossi" userId="S::giacomolorenzo.rossi@alumni.uniroma2.eu::87fdcc26-a540-4462-a403-e0204cc02d59" providerId="AD" clId="Web-{15C5297F-91FF-277C-FAB4-4AD41DB408F1}" dt="2022-12-03T19:07:16.794" v="5442" actId="20577"/>
          <ac:spMkLst>
            <pc:docMk/>
            <pc:sldMk cId="2198830354" sldId="273"/>
            <ac:spMk id="3" creationId="{00000000-0000-0000-0000-000000000000}"/>
          </ac:spMkLst>
        </pc:spChg>
      </pc:sldChg>
      <pc:sldChg chg="addSp modSp">
        <pc:chgData name="giacomo lorenzo rossi" userId="S::giacomolorenzo.rossi@alumni.uniroma2.eu::87fdcc26-a540-4462-a403-e0204cc02d59" providerId="AD" clId="Web-{15C5297F-91FF-277C-FAB4-4AD41DB408F1}" dt="2022-12-03T18:39:10.719" v="4492" actId="20577"/>
        <pc:sldMkLst>
          <pc:docMk/>
          <pc:sldMk cId="4156020269" sldId="274"/>
        </pc:sldMkLst>
        <pc:spChg chg="mod">
          <ac:chgData name="giacomo lorenzo rossi" userId="S::giacomolorenzo.rossi@alumni.uniroma2.eu::87fdcc26-a540-4462-a403-e0204cc02d59" providerId="AD" clId="Web-{15C5297F-91FF-277C-FAB4-4AD41DB408F1}" dt="2022-12-03T18:39:10.719" v="4492" actId="20577"/>
          <ac:spMkLst>
            <pc:docMk/>
            <pc:sldMk cId="4156020269" sldId="274"/>
            <ac:spMk id="2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15C5297F-91FF-277C-FAB4-4AD41DB408F1}" dt="2022-12-03T18:07:57.634" v="2934" actId="20577"/>
          <ac:spMkLst>
            <pc:docMk/>
            <pc:sldMk cId="4156020269" sldId="274"/>
            <ac:spMk id="3" creationId="{00000000-0000-0000-0000-000000000000}"/>
          </ac:spMkLst>
        </pc:spChg>
        <pc:picChg chg="add mod">
          <ac:chgData name="giacomo lorenzo rossi" userId="S::giacomolorenzo.rossi@alumni.uniroma2.eu::87fdcc26-a540-4462-a403-e0204cc02d59" providerId="AD" clId="Web-{15C5297F-91FF-277C-FAB4-4AD41DB408F1}" dt="2022-12-03T17:54:27.608" v="2232" actId="1076"/>
          <ac:picMkLst>
            <pc:docMk/>
            <pc:sldMk cId="4156020269" sldId="274"/>
            <ac:picMk id="4" creationId="{A2AB1AD8-7CCF-492F-D983-B85934ED012A}"/>
          </ac:picMkLst>
        </pc:picChg>
      </pc:sldChg>
      <pc:sldChg chg="modSp">
        <pc:chgData name="giacomo lorenzo rossi" userId="S::giacomolorenzo.rossi@alumni.uniroma2.eu::87fdcc26-a540-4462-a403-e0204cc02d59" providerId="AD" clId="Web-{15C5297F-91FF-277C-FAB4-4AD41DB408F1}" dt="2022-12-03T17:23:50.071" v="1294" actId="20577"/>
        <pc:sldMkLst>
          <pc:docMk/>
          <pc:sldMk cId="2625321866" sldId="275"/>
        </pc:sldMkLst>
        <pc:spChg chg="mod">
          <ac:chgData name="giacomo lorenzo rossi" userId="S::giacomolorenzo.rossi@alumni.uniroma2.eu::87fdcc26-a540-4462-a403-e0204cc02d59" providerId="AD" clId="Web-{15C5297F-91FF-277C-FAB4-4AD41DB408F1}" dt="2022-12-03T17:23:50.071" v="1294" actId="20577"/>
          <ac:spMkLst>
            <pc:docMk/>
            <pc:sldMk cId="2625321866" sldId="275"/>
            <ac:spMk id="3" creationId="{00000000-0000-0000-0000-000000000000}"/>
          </ac:spMkLst>
        </pc:spChg>
      </pc:sldChg>
      <pc:sldChg chg="addSp modSp">
        <pc:chgData name="giacomo lorenzo rossi" userId="S::giacomolorenzo.rossi@alumni.uniroma2.eu::87fdcc26-a540-4462-a403-e0204cc02d59" providerId="AD" clId="Web-{15C5297F-91FF-277C-FAB4-4AD41DB408F1}" dt="2022-12-03T17:11:24.676" v="1006" actId="20577"/>
        <pc:sldMkLst>
          <pc:docMk/>
          <pc:sldMk cId="1214747290" sldId="276"/>
        </pc:sldMkLst>
        <pc:spChg chg="mod">
          <ac:chgData name="giacomo lorenzo rossi" userId="S::giacomolorenzo.rossi@alumni.uniroma2.eu::87fdcc26-a540-4462-a403-e0204cc02d59" providerId="AD" clId="Web-{15C5297F-91FF-277C-FAB4-4AD41DB408F1}" dt="2022-12-03T17:11:24.676" v="1006" actId="20577"/>
          <ac:spMkLst>
            <pc:docMk/>
            <pc:sldMk cId="1214747290" sldId="276"/>
            <ac:spMk id="3" creationId="{00000000-0000-0000-0000-000000000000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3T17:11:14.285" v="964" actId="20577"/>
          <ac:spMkLst>
            <pc:docMk/>
            <pc:sldMk cId="1214747290" sldId="276"/>
            <ac:spMk id="4" creationId="{1A63BDF3-E509-914F-5F5D-1846D7FE5727}"/>
          </ac:spMkLst>
        </pc:spChg>
      </pc:sldChg>
      <pc:sldChg chg="modSp">
        <pc:chgData name="giacomo lorenzo rossi" userId="S::giacomolorenzo.rossi@alumni.uniroma2.eu::87fdcc26-a540-4462-a403-e0204cc02d59" providerId="AD" clId="Web-{15C5297F-91FF-277C-FAB4-4AD41DB408F1}" dt="2022-12-03T17:33:17.435" v="1361" actId="20577"/>
        <pc:sldMkLst>
          <pc:docMk/>
          <pc:sldMk cId="1810634809" sldId="279"/>
        </pc:sldMkLst>
        <pc:spChg chg="mod">
          <ac:chgData name="giacomo lorenzo rossi" userId="S::giacomolorenzo.rossi@alumni.uniroma2.eu::87fdcc26-a540-4462-a403-e0204cc02d59" providerId="AD" clId="Web-{15C5297F-91FF-277C-FAB4-4AD41DB408F1}" dt="2022-12-03T17:33:17.435" v="1361" actId="20577"/>
          <ac:spMkLst>
            <pc:docMk/>
            <pc:sldMk cId="1810634809" sldId="279"/>
            <ac:spMk id="2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15C5297F-91FF-277C-FAB4-4AD41DB408F1}" dt="2022-12-03T17:33:07.138" v="1357" actId="20577"/>
          <ac:spMkLst>
            <pc:docMk/>
            <pc:sldMk cId="1810634809" sldId="279"/>
            <ac:spMk id="7" creationId="{00000000-0000-0000-0000-000000000000}"/>
          </ac:spMkLst>
        </pc:spChg>
      </pc:sldChg>
      <pc:sldChg chg="addSp modSp new">
        <pc:chgData name="giacomo lorenzo rossi" userId="S::giacomolorenzo.rossi@alumni.uniroma2.eu::87fdcc26-a540-4462-a403-e0204cc02d59" providerId="AD" clId="Web-{15C5297F-91FF-277C-FAB4-4AD41DB408F1}" dt="2022-12-03T17:20:05.080" v="1221" actId="20577"/>
        <pc:sldMkLst>
          <pc:docMk/>
          <pc:sldMk cId="794677605" sldId="281"/>
        </pc:sldMkLst>
        <pc:spChg chg="mod">
          <ac:chgData name="giacomo lorenzo rossi" userId="S::giacomolorenzo.rossi@alumni.uniroma2.eu::87fdcc26-a540-4462-a403-e0204cc02d59" providerId="AD" clId="Web-{15C5297F-91FF-277C-FAB4-4AD41DB408F1}" dt="2022-12-03T16:58:34.578" v="226" actId="20577"/>
          <ac:spMkLst>
            <pc:docMk/>
            <pc:sldMk cId="794677605" sldId="281"/>
            <ac:spMk id="2" creationId="{EF5EF075-47BA-226F-3BFF-152341E1FEF2}"/>
          </ac:spMkLst>
        </pc:spChg>
        <pc:spChg chg="mod">
          <ac:chgData name="giacomo lorenzo rossi" userId="S::giacomolorenzo.rossi@alumni.uniroma2.eu::87fdcc26-a540-4462-a403-e0204cc02d59" providerId="AD" clId="Web-{15C5297F-91FF-277C-FAB4-4AD41DB408F1}" dt="2022-12-03T17:10:58.722" v="935" actId="20577"/>
          <ac:spMkLst>
            <pc:docMk/>
            <pc:sldMk cId="794677605" sldId="281"/>
            <ac:spMk id="3" creationId="{B77AF914-47C0-FC0B-F5C1-24CD7571BA0F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3T17:20:05.080" v="1221" actId="20577"/>
          <ac:spMkLst>
            <pc:docMk/>
            <pc:sldMk cId="794677605" sldId="281"/>
            <ac:spMk id="4" creationId="{CA5CD3BC-58AF-6A58-EE13-DD0394765FB3}"/>
          </ac:spMkLst>
        </pc:spChg>
      </pc:sldChg>
      <pc:sldChg chg="modSp">
        <pc:chgData name="giacomo lorenzo rossi" userId="S::giacomolorenzo.rossi@alumni.uniroma2.eu::87fdcc26-a540-4462-a403-e0204cc02d59" providerId="AD" clId="Web-{15C5297F-91FF-277C-FAB4-4AD41DB408F1}" dt="2022-12-03T23:14:46.506" v="5465" actId="20577"/>
        <pc:sldMkLst>
          <pc:docMk/>
          <pc:sldMk cId="800442996" sldId="283"/>
        </pc:sldMkLst>
        <pc:spChg chg="mod">
          <ac:chgData name="giacomo lorenzo rossi" userId="S::giacomolorenzo.rossi@alumni.uniroma2.eu::87fdcc26-a540-4462-a403-e0204cc02d59" providerId="AD" clId="Web-{15C5297F-91FF-277C-FAB4-4AD41DB408F1}" dt="2022-12-03T23:14:46.506" v="5465" actId="20577"/>
          <ac:spMkLst>
            <pc:docMk/>
            <pc:sldMk cId="800442996" sldId="283"/>
            <ac:spMk id="3" creationId="{00000000-0000-0000-0000-000000000000}"/>
          </ac:spMkLst>
        </pc:spChg>
      </pc:sldChg>
      <pc:sldChg chg="addSp delSp modSp add replId">
        <pc:chgData name="giacomo lorenzo rossi" userId="S::giacomolorenzo.rossi@alumni.uniroma2.eu::87fdcc26-a540-4462-a403-e0204cc02d59" providerId="AD" clId="Web-{15C5297F-91FF-277C-FAB4-4AD41DB408F1}" dt="2022-12-03T23:23:57.207" v="5706" actId="20577"/>
        <pc:sldMkLst>
          <pc:docMk/>
          <pc:sldMk cId="3792922250" sldId="284"/>
        </pc:sldMkLst>
        <pc:spChg chg="mod">
          <ac:chgData name="giacomo lorenzo rossi" userId="S::giacomolorenzo.rossi@alumni.uniroma2.eu::87fdcc26-a540-4462-a403-e0204cc02d59" providerId="AD" clId="Web-{15C5297F-91FF-277C-FAB4-4AD41DB408F1}" dt="2022-12-03T18:17:19.867" v="3234" actId="20577"/>
          <ac:spMkLst>
            <pc:docMk/>
            <pc:sldMk cId="3792922250" sldId="284"/>
            <ac:spMk id="2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15C5297F-91FF-277C-FAB4-4AD41DB408F1}" dt="2022-12-03T23:23:57.207" v="5706" actId="20577"/>
          <ac:spMkLst>
            <pc:docMk/>
            <pc:sldMk cId="3792922250" sldId="284"/>
            <ac:spMk id="3" creationId="{00000000-0000-0000-0000-000000000000}"/>
          </ac:spMkLst>
        </pc:spChg>
        <pc:spChg chg="mod">
          <ac:chgData name="giacomo lorenzo rossi" userId="S::giacomolorenzo.rossi@alumni.uniroma2.eu::87fdcc26-a540-4462-a403-e0204cc02d59" providerId="AD" clId="Web-{15C5297F-91FF-277C-FAB4-4AD41DB408F1}" dt="2022-12-03T18:18:35.494" v="3259" actId="1076"/>
          <ac:spMkLst>
            <pc:docMk/>
            <pc:sldMk cId="3792922250" sldId="284"/>
            <ac:spMk id="5" creationId="{35106038-282D-3033-DAC0-ADF27C29CCC1}"/>
          </ac:spMkLst>
        </pc:spChg>
        <pc:picChg chg="del">
          <ac:chgData name="giacomo lorenzo rossi" userId="S::giacomolorenzo.rossi@alumni.uniroma2.eu::87fdcc26-a540-4462-a403-e0204cc02d59" providerId="AD" clId="Web-{15C5297F-91FF-277C-FAB4-4AD41DB408F1}" dt="2022-12-03T18:17:45.836" v="3237"/>
          <ac:picMkLst>
            <pc:docMk/>
            <pc:sldMk cId="3792922250" sldId="284"/>
            <ac:picMk id="4" creationId="{0BDA90D5-C1A7-2B16-DCA9-0AF4F723E29A}"/>
          </ac:picMkLst>
        </pc:picChg>
        <pc:picChg chg="add mod">
          <ac:chgData name="giacomo lorenzo rossi" userId="S::giacomolorenzo.rossi@alumni.uniroma2.eu::87fdcc26-a540-4462-a403-e0204cc02d59" providerId="AD" clId="Web-{15C5297F-91FF-277C-FAB4-4AD41DB408F1}" dt="2022-12-03T18:17:55.758" v="3240" actId="1076"/>
          <ac:picMkLst>
            <pc:docMk/>
            <pc:sldMk cId="3792922250" sldId="284"/>
            <ac:picMk id="6" creationId="{6357B6A6-C509-5877-79AE-C2EA48C6A7E8}"/>
          </ac:picMkLst>
        </pc:picChg>
      </pc:sldChg>
      <pc:sldChg chg="addSp delSp modSp new">
        <pc:chgData name="giacomo lorenzo rossi" userId="S::giacomolorenzo.rossi@alumni.uniroma2.eu::87fdcc26-a540-4462-a403-e0204cc02d59" providerId="AD" clId="Web-{15C5297F-91FF-277C-FAB4-4AD41DB408F1}" dt="2022-12-03T18:49:27.172" v="4711" actId="20577"/>
        <pc:sldMkLst>
          <pc:docMk/>
          <pc:sldMk cId="1821543049" sldId="285"/>
        </pc:sldMkLst>
        <pc:spChg chg="mod">
          <ac:chgData name="giacomo lorenzo rossi" userId="S::giacomolorenzo.rossi@alumni.uniroma2.eu::87fdcc26-a540-4462-a403-e0204cc02d59" providerId="AD" clId="Web-{15C5297F-91FF-277C-FAB4-4AD41DB408F1}" dt="2022-12-03T18:49:27.172" v="4711" actId="20577"/>
          <ac:spMkLst>
            <pc:docMk/>
            <pc:sldMk cId="1821543049" sldId="285"/>
            <ac:spMk id="2" creationId="{B80D9979-5CB1-5B5C-33BB-F0F1CDD0FF60}"/>
          </ac:spMkLst>
        </pc:spChg>
        <pc:spChg chg="mod">
          <ac:chgData name="giacomo lorenzo rossi" userId="S::giacomolorenzo.rossi@alumni.uniroma2.eu::87fdcc26-a540-4462-a403-e0204cc02d59" providerId="AD" clId="Web-{15C5297F-91FF-277C-FAB4-4AD41DB408F1}" dt="2022-12-03T18:49:23.610" v="4706" actId="20577"/>
          <ac:spMkLst>
            <pc:docMk/>
            <pc:sldMk cId="1821543049" sldId="285"/>
            <ac:spMk id="3" creationId="{D095812D-4F66-7A5A-0D4C-4205CE67C474}"/>
          </ac:spMkLst>
        </pc:spChg>
        <pc:picChg chg="add del mod modCrop">
          <ac:chgData name="giacomo lorenzo rossi" userId="S::giacomolorenzo.rossi@alumni.uniroma2.eu::87fdcc26-a540-4462-a403-e0204cc02d59" providerId="AD" clId="Web-{15C5297F-91FF-277C-FAB4-4AD41DB408F1}" dt="2022-12-03T18:47:19.091" v="4569"/>
          <ac:picMkLst>
            <pc:docMk/>
            <pc:sldMk cId="1821543049" sldId="285"/>
            <ac:picMk id="4" creationId="{6AB1FAA8-4CA8-1429-5AFF-CA57FB40B854}"/>
          </ac:picMkLst>
        </pc:picChg>
        <pc:picChg chg="add mod">
          <ac:chgData name="giacomo lorenzo rossi" userId="S::giacomolorenzo.rossi@alumni.uniroma2.eu::87fdcc26-a540-4462-a403-e0204cc02d59" providerId="AD" clId="Web-{15C5297F-91FF-277C-FAB4-4AD41DB408F1}" dt="2022-12-03T18:47:39.670" v="4574" actId="1076"/>
          <ac:picMkLst>
            <pc:docMk/>
            <pc:sldMk cId="1821543049" sldId="285"/>
            <ac:picMk id="5" creationId="{316FE0D5-620A-7ACB-A2D9-72707B770294}"/>
          </ac:picMkLst>
        </pc:picChg>
      </pc:sldChg>
      <pc:sldChg chg="addSp delSp modSp new addAnim modAnim">
        <pc:chgData name="giacomo lorenzo rossi" userId="S::giacomolorenzo.rossi@alumni.uniroma2.eu::87fdcc26-a540-4462-a403-e0204cc02d59" providerId="AD" clId="Web-{15C5297F-91FF-277C-FAB4-4AD41DB408F1}" dt="2022-12-04T00:02:52.430" v="6806" actId="20577"/>
        <pc:sldMkLst>
          <pc:docMk/>
          <pc:sldMk cId="1937840205" sldId="286"/>
        </pc:sldMkLst>
        <pc:spChg chg="mod">
          <ac:chgData name="giacomo lorenzo rossi" userId="S::giacomolorenzo.rossi@alumni.uniroma2.eu::87fdcc26-a540-4462-a403-e0204cc02d59" providerId="AD" clId="Web-{15C5297F-91FF-277C-FAB4-4AD41DB408F1}" dt="2022-12-03T23:47:47.953" v="6460" actId="1076"/>
          <ac:spMkLst>
            <pc:docMk/>
            <pc:sldMk cId="1937840205" sldId="286"/>
            <ac:spMk id="2" creationId="{4B3698D0-1F5B-A0E5-2B71-F3563A673A4F}"/>
          </ac:spMkLst>
        </pc:spChg>
        <pc:spChg chg="mod">
          <ac:chgData name="giacomo lorenzo rossi" userId="S::giacomolorenzo.rossi@alumni.uniroma2.eu::87fdcc26-a540-4462-a403-e0204cc02d59" providerId="AD" clId="Web-{15C5297F-91FF-277C-FAB4-4AD41DB408F1}" dt="2022-12-04T00:02:52.430" v="6806" actId="20577"/>
          <ac:spMkLst>
            <pc:docMk/>
            <pc:sldMk cId="1937840205" sldId="286"/>
            <ac:spMk id="3" creationId="{C9C34A25-9D66-3CDE-F479-80B5957D1B3D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4T00:01:15.755" v="6786" actId="1076"/>
          <ac:spMkLst>
            <pc:docMk/>
            <pc:sldMk cId="1937840205" sldId="286"/>
            <ac:spMk id="5" creationId="{05294079-3775-A7AE-18CF-E5F51353AB81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4T00:01:15.787" v="6787" actId="1076"/>
          <ac:spMkLst>
            <pc:docMk/>
            <pc:sldMk cId="1937840205" sldId="286"/>
            <ac:spMk id="6" creationId="{6D67306F-BE8C-4E05-08BC-57AC1B0F979C}"/>
          </ac:spMkLst>
        </pc:spChg>
        <pc:spChg chg="add mod">
          <ac:chgData name="giacomo lorenzo rossi" userId="S::giacomolorenzo.rossi@alumni.uniroma2.eu::87fdcc26-a540-4462-a403-e0204cc02d59" providerId="AD" clId="Web-{15C5297F-91FF-277C-FAB4-4AD41DB408F1}" dt="2022-12-04T00:02:08.069" v="6794" actId="20577"/>
          <ac:spMkLst>
            <pc:docMk/>
            <pc:sldMk cId="1937840205" sldId="286"/>
            <ac:spMk id="12" creationId="{D8F530A7-78BF-B53A-4AB1-A3D836492A15}"/>
          </ac:spMkLst>
        </pc:spChg>
        <pc:graphicFrameChg chg="add del mod modGraphic">
          <ac:chgData name="giacomo lorenzo rossi" userId="S::giacomolorenzo.rossi@alumni.uniroma2.eu::87fdcc26-a540-4462-a403-e0204cc02d59" providerId="AD" clId="Web-{15C5297F-91FF-277C-FAB4-4AD41DB408F1}" dt="2022-12-04T00:00:06.879" v="6769"/>
          <ac:graphicFrameMkLst>
            <pc:docMk/>
            <pc:sldMk cId="1937840205" sldId="286"/>
            <ac:graphicFrameMk id="4" creationId="{13036775-BD05-D145-E26F-CD9411C6CEA4}"/>
          </ac:graphicFrameMkLst>
        </pc:graphicFrameChg>
        <pc:graphicFrameChg chg="add mod modGraphic">
          <ac:chgData name="giacomo lorenzo rossi" userId="S::giacomolorenzo.rossi@alumni.uniroma2.eu::87fdcc26-a540-4462-a403-e0204cc02d59" providerId="AD" clId="Web-{15C5297F-91FF-277C-FAB4-4AD41DB408F1}" dt="2022-12-04T00:00:56.239" v="6781"/>
          <ac:graphicFrameMkLst>
            <pc:docMk/>
            <pc:sldMk cId="1937840205" sldId="286"/>
            <ac:graphicFrameMk id="11" creationId="{9528E170-E2D1-6816-7F4B-399DBBE11CA5}"/>
          </ac:graphicFrameMkLst>
        </pc:graphicFrameChg>
        <pc:picChg chg="add del mod ord">
          <ac:chgData name="giacomo lorenzo rossi" userId="S::giacomolorenzo.rossi@alumni.uniroma2.eu::87fdcc26-a540-4462-a403-e0204cc02d59" providerId="AD" clId="Web-{15C5297F-91FF-277C-FAB4-4AD41DB408F1}" dt="2022-12-03T23:56:20.560" v="6721"/>
          <ac:picMkLst>
            <pc:docMk/>
            <pc:sldMk cId="1937840205" sldId="286"/>
            <ac:picMk id="7" creationId="{BF235811-95A7-F899-7302-12F0A708FAF6}"/>
          </ac:picMkLst>
        </pc:picChg>
        <pc:picChg chg="add mod">
          <ac:chgData name="giacomo lorenzo rossi" userId="S::giacomolorenzo.rossi@alumni.uniroma2.eu::87fdcc26-a540-4462-a403-e0204cc02d59" providerId="AD" clId="Web-{15C5297F-91FF-277C-FAB4-4AD41DB408F1}" dt="2022-12-03T23:59:51.191" v="6765" actId="1076"/>
          <ac:picMkLst>
            <pc:docMk/>
            <pc:sldMk cId="1937840205" sldId="286"/>
            <ac:picMk id="8" creationId="{5CC60FC7-762A-DDAA-A0BE-389B6F7F6B1F}"/>
          </ac:picMkLst>
        </pc:picChg>
        <pc:picChg chg="add mod">
          <ac:chgData name="giacomo lorenzo rossi" userId="S::giacomolorenzo.rossi@alumni.uniroma2.eu::87fdcc26-a540-4462-a403-e0204cc02d59" providerId="AD" clId="Web-{15C5297F-91FF-277C-FAB4-4AD41DB408F1}" dt="2022-12-04T00:00:13.644" v="6770" actId="1076"/>
          <ac:picMkLst>
            <pc:docMk/>
            <pc:sldMk cId="1937840205" sldId="286"/>
            <ac:picMk id="9" creationId="{3B780ABB-5B10-AF0C-A4A6-E23385490127}"/>
          </ac:picMkLst>
        </pc:picChg>
      </pc:sldChg>
      <pc:sldChg chg="modSp new del">
        <pc:chgData name="giacomo lorenzo rossi" userId="S::giacomolorenzo.rossi@alumni.uniroma2.eu::87fdcc26-a540-4462-a403-e0204cc02d59" providerId="AD" clId="Web-{15C5297F-91FF-277C-FAB4-4AD41DB408F1}" dt="2022-12-03T18:28:57.588" v="3666"/>
        <pc:sldMkLst>
          <pc:docMk/>
          <pc:sldMk cId="3742450031" sldId="286"/>
        </pc:sldMkLst>
        <pc:spChg chg="mod">
          <ac:chgData name="giacomo lorenzo rossi" userId="S::giacomolorenzo.rossi@alumni.uniroma2.eu::87fdcc26-a540-4462-a403-e0204cc02d59" providerId="AD" clId="Web-{15C5297F-91FF-277C-FAB4-4AD41DB408F1}" dt="2022-12-03T18:28:54.822" v="3665" actId="20577"/>
          <ac:spMkLst>
            <pc:docMk/>
            <pc:sldMk cId="3742450031" sldId="286"/>
            <ac:spMk id="2" creationId="{EE1B082A-B023-82A4-A483-30FEA7B44A40}"/>
          </ac:spMkLst>
        </pc:spChg>
      </pc:sldChg>
    </pc:docChg>
  </pc:docChgLst>
  <pc:docChgLst>
    <pc:chgData name="diana pasquali" userId="S::diana.pasquali@alumni.uniroma2.eu::cd37daaa-f104-4de6-ba74-b016a7f10f4d" providerId="AD" clId="Web-{43C7458E-5F71-F48F-B305-578A00414B66}"/>
    <pc:docChg chg="addSld delSld modSld">
      <pc:chgData name="diana pasquali" userId="S::diana.pasquali@alumni.uniroma2.eu::cd37daaa-f104-4de6-ba74-b016a7f10f4d" providerId="AD" clId="Web-{43C7458E-5F71-F48F-B305-578A00414B66}" dt="2022-12-05T15:04:36.326" v="660"/>
      <pc:docMkLst>
        <pc:docMk/>
      </pc:docMkLst>
      <pc:sldChg chg="del">
        <pc:chgData name="diana pasquali" userId="S::diana.pasquali@alumni.uniroma2.eu::cd37daaa-f104-4de6-ba74-b016a7f10f4d" providerId="AD" clId="Web-{43C7458E-5F71-F48F-B305-578A00414B66}" dt="2022-12-05T14:21:06.894" v="38"/>
        <pc:sldMkLst>
          <pc:docMk/>
          <pc:sldMk cId="1035912101" sldId="259"/>
        </pc:sldMkLst>
      </pc:sldChg>
      <pc:sldChg chg="addSp modSp mod setBg">
        <pc:chgData name="diana pasquali" userId="S::diana.pasquali@alumni.uniroma2.eu::cd37daaa-f104-4de6-ba74-b016a7f10f4d" providerId="AD" clId="Web-{43C7458E-5F71-F48F-B305-578A00414B66}" dt="2022-12-05T14:22:26.193" v="40"/>
        <pc:sldMkLst>
          <pc:docMk/>
          <pc:sldMk cId="3494893538" sldId="269"/>
        </pc:sldMkLst>
        <pc:spChg chg="mod">
          <ac:chgData name="diana pasquali" userId="S::diana.pasquali@alumni.uniroma2.eu::cd37daaa-f104-4de6-ba74-b016a7f10f4d" providerId="AD" clId="Web-{43C7458E-5F71-F48F-B305-578A00414B66}" dt="2022-12-05T14:21:30.254" v="39"/>
          <ac:spMkLst>
            <pc:docMk/>
            <pc:sldMk cId="3494893538" sldId="269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43C7458E-5F71-F48F-B305-578A00414B66}" dt="2022-12-05T14:21:30.254" v="39"/>
          <ac:spMkLst>
            <pc:docMk/>
            <pc:sldMk cId="3494893538" sldId="269"/>
            <ac:spMk id="3" creationId="{00000000-0000-0000-0000-000000000000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21:30.254" v="39"/>
          <ac:spMkLst>
            <pc:docMk/>
            <pc:sldMk cId="3494893538" sldId="269"/>
            <ac:spMk id="7" creationId="{B7694FDC-A66D-47C8-B5A5-E5FEE8256F08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21:30.254" v="39"/>
          <ac:spMkLst>
            <pc:docMk/>
            <pc:sldMk cId="3494893538" sldId="269"/>
            <ac:spMk id="8" creationId="{C3F69AFD-BDEB-4A68-B6CE-073AB5E449B4}"/>
          </ac:spMkLst>
        </pc:spChg>
        <pc:picChg chg="mod">
          <ac:chgData name="diana pasquali" userId="S::diana.pasquali@alumni.uniroma2.eu::cd37daaa-f104-4de6-ba74-b016a7f10f4d" providerId="AD" clId="Web-{43C7458E-5F71-F48F-B305-578A00414B66}" dt="2022-12-05T14:22:26.193" v="40"/>
          <ac:picMkLst>
            <pc:docMk/>
            <pc:sldMk cId="3494893538" sldId="269"/>
            <ac:picMk id="5" creationId="{92B11238-9F76-B940-707C-5E630C250CC9}"/>
          </ac:picMkLst>
        </pc:picChg>
      </pc:sldChg>
      <pc:sldChg chg="addSp delSp modSp mod setBg">
        <pc:chgData name="diana pasquali" userId="S::diana.pasquali@alumni.uniroma2.eu::cd37daaa-f104-4de6-ba74-b016a7f10f4d" providerId="AD" clId="Web-{43C7458E-5F71-F48F-B305-578A00414B66}" dt="2022-12-05T14:48:40.481" v="462" actId="20577"/>
        <pc:sldMkLst>
          <pc:docMk/>
          <pc:sldMk cId="2754389649" sldId="270"/>
        </pc:sldMkLst>
        <pc:spChg chg="mod">
          <ac:chgData name="diana pasquali" userId="S::diana.pasquali@alumni.uniroma2.eu::cd37daaa-f104-4de6-ba74-b016a7f10f4d" providerId="AD" clId="Web-{43C7458E-5F71-F48F-B305-578A00414B66}" dt="2022-12-05T14:45:27.818" v="326"/>
          <ac:spMkLst>
            <pc:docMk/>
            <pc:sldMk cId="2754389649" sldId="270"/>
            <ac:spMk id="2" creationId="{00000000-0000-0000-0000-000000000000}"/>
          </ac:spMkLst>
        </pc:spChg>
        <pc:spChg chg="del mod">
          <ac:chgData name="diana pasquali" userId="S::diana.pasquali@alumni.uniroma2.eu::cd37daaa-f104-4de6-ba74-b016a7f10f4d" providerId="AD" clId="Web-{43C7458E-5F71-F48F-B305-578A00414B66}" dt="2022-12-05T14:32:03.728" v="160"/>
          <ac:spMkLst>
            <pc:docMk/>
            <pc:sldMk cId="2754389649" sldId="270"/>
            <ac:spMk id="3" creationId="{00000000-0000-0000-0000-000000000000}"/>
          </ac:spMkLst>
        </pc:spChg>
        <pc:spChg chg="del mod">
          <ac:chgData name="diana pasquali" userId="S::diana.pasquali@alumni.uniroma2.eu::cd37daaa-f104-4de6-ba74-b016a7f10f4d" providerId="AD" clId="Web-{43C7458E-5F71-F48F-B305-578A00414B66}" dt="2022-12-05T14:40:56.700" v="288"/>
          <ac:spMkLst>
            <pc:docMk/>
            <pc:sldMk cId="2754389649" sldId="270"/>
            <ac:spMk id="4" creationId="{9102E3B5-41CB-4C87-38DA-0FA7666DEDD2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1:56.717" v="295"/>
          <ac:spMkLst>
            <pc:docMk/>
            <pc:sldMk cId="2754389649" sldId="270"/>
            <ac:spMk id="12" creationId="{257363FD-7E77-4145-9483-331A807ADF0E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1:53.905" v="292"/>
          <ac:spMkLst>
            <pc:docMk/>
            <pc:sldMk cId="2754389649" sldId="270"/>
            <ac:spMk id="863" creationId="{D4002C43-9750-4CF4-AD70-C1A40DE43E8B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1:56.577" v="294"/>
          <ac:spMkLst>
            <pc:docMk/>
            <pc:sldMk cId="2754389649" sldId="270"/>
            <ac:spMk id="869" creationId="{3BCB5218-80EE-419E-942D-948F9D37CD4E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8.157" v="301"/>
          <ac:spMkLst>
            <pc:docMk/>
            <pc:sldMk cId="2754389649" sldId="270"/>
            <ac:spMk id="871" creationId="{6D32E310-1144-4755-A1D0-5F28860095E4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8.157" v="301"/>
          <ac:spMkLst>
            <pc:docMk/>
            <pc:sldMk cId="2754389649" sldId="270"/>
            <ac:spMk id="872" creationId="{02C0C63A-B05B-45A5-AE88-7A3D061A2979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8.157" v="301"/>
          <ac:spMkLst>
            <pc:docMk/>
            <pc:sldMk cId="2754389649" sldId="270"/>
            <ac:spMk id="873" creationId="{2AD292BD-58D8-4261-AD54-80C939F13300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8.157" v="301"/>
          <ac:spMkLst>
            <pc:docMk/>
            <pc:sldMk cId="2754389649" sldId="270"/>
            <ac:spMk id="875" creationId="{875C1B52-15CE-4113-A420-BFFE21037873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8.157" v="301"/>
          <ac:spMkLst>
            <pc:docMk/>
            <pc:sldMk cId="2754389649" sldId="270"/>
            <ac:spMk id="876" creationId="{8C4F1A0C-BD28-4977-9745-E2A4FB752792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7.985" v="300"/>
          <ac:spMkLst>
            <pc:docMk/>
            <pc:sldMk cId="2754389649" sldId="270"/>
            <ac:spMk id="881" creationId="{C9B9F33B-F0CC-4410-85D0-1B957DF4351C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7.985" v="300"/>
          <ac:spMkLst>
            <pc:docMk/>
            <pc:sldMk cId="2754389649" sldId="270"/>
            <ac:spMk id="883" creationId="{55CB1B7E-4B0B-4E99-9560-9667270DA7A6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7.985" v="300"/>
          <ac:spMkLst>
            <pc:docMk/>
            <pc:sldMk cId="2754389649" sldId="270"/>
            <ac:spMk id="885" creationId="{C924DBCE-E731-4B22-8181-A39C1D86276C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7.985" v="300"/>
          <ac:spMkLst>
            <pc:docMk/>
            <pc:sldMk cId="2754389649" sldId="270"/>
            <ac:spMk id="887" creationId="{196DE3D2-178D-4017-842D-87C88CE92E13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7.985" v="300"/>
          <ac:spMkLst>
            <pc:docMk/>
            <pc:sldMk cId="2754389649" sldId="270"/>
            <ac:spMk id="891" creationId="{034ACCCC-54D4-4F78-9B85-4A34FEBAA995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07.985" v="300"/>
          <ac:spMkLst>
            <pc:docMk/>
            <pc:sldMk cId="2754389649" sldId="270"/>
            <ac:spMk id="893" creationId="{72413CFE-8B8A-45C9-B7BA-CF49986D4818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52.424" v="307"/>
          <ac:spMkLst>
            <pc:docMk/>
            <pc:sldMk cId="2754389649" sldId="270"/>
            <ac:spMk id="895" creationId="{46A9B1A4-1855-4EE1-8807-C8B5D08C5FBA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52.424" v="307"/>
          <ac:spMkLst>
            <pc:docMk/>
            <pc:sldMk cId="2754389649" sldId="270"/>
            <ac:spMk id="898" creationId="{8C4F1A0C-BD28-4977-9745-E2A4FB752792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52.424" v="307"/>
          <ac:spMkLst>
            <pc:docMk/>
            <pc:sldMk cId="2754389649" sldId="270"/>
            <ac:spMk id="899" creationId="{2AD292BD-58D8-4261-AD54-80C939F13300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34.502" v="304"/>
          <ac:spMkLst>
            <pc:docMk/>
            <pc:sldMk cId="2754389649" sldId="270"/>
            <ac:spMk id="904" creationId="{7654728C-67BF-4E79-A6C5-739E38E4EEE4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3:52.268" v="306"/>
          <ac:spMkLst>
            <pc:docMk/>
            <pc:sldMk cId="2754389649" sldId="270"/>
            <ac:spMk id="910" creationId="{09821A95-4AEC-48B6-A584-7555C905667C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4:51.723" v="320"/>
          <ac:spMkLst>
            <pc:docMk/>
            <pc:sldMk cId="2754389649" sldId="270"/>
            <ac:spMk id="913" creationId="{3E279A52-177D-482C-92C8-10DD7A18FFA8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4:51.598" v="319"/>
          <ac:spMkLst>
            <pc:docMk/>
            <pc:sldMk cId="2754389649" sldId="270"/>
            <ac:spMk id="919" creationId="{7654728C-67BF-4E79-A6C5-739E38E4EEE4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5:27.818" v="326"/>
          <ac:spMkLst>
            <pc:docMk/>
            <pc:sldMk cId="2754389649" sldId="270"/>
            <ac:spMk id="925" creationId="{45D37F4E-DDB4-456B-97E0-9937730A039F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5:27.818" v="326"/>
          <ac:spMkLst>
            <pc:docMk/>
            <pc:sldMk cId="2754389649" sldId="270"/>
            <ac:spMk id="926" creationId="{B2DD41CD-8F47-4F56-AD12-4E2FF7696987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5:27.693" v="325"/>
          <ac:spMkLst>
            <pc:docMk/>
            <pc:sldMk cId="2754389649" sldId="270"/>
            <ac:spMk id="931" creationId="{59A309A7-1751-4ABE-A3C1-EEC40366AD89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45:27.693" v="325"/>
          <ac:spMkLst>
            <pc:docMk/>
            <pc:sldMk cId="2754389649" sldId="270"/>
            <ac:spMk id="933" creationId="{967D8EB6-EAE1-4F9C-B398-83321E287204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45:27.818" v="326"/>
          <ac:spMkLst>
            <pc:docMk/>
            <pc:sldMk cId="2754389649" sldId="270"/>
            <ac:spMk id="936" creationId="{7654728C-67BF-4E79-A6C5-739E38E4EEE4}"/>
          </ac:spMkLst>
        </pc:spChg>
        <pc:grpChg chg="add del">
          <ac:chgData name="diana pasquali" userId="S::diana.pasquali@alumni.uniroma2.eu::cd37daaa-f104-4de6-ba74-b016a7f10f4d" providerId="AD" clId="Web-{43C7458E-5F71-F48F-B305-578A00414B66}" dt="2022-12-05T14:41:53.905" v="292"/>
          <ac:grpSpMkLst>
            <pc:docMk/>
            <pc:sldMk cId="2754389649" sldId="270"/>
            <ac:grpSpMk id="865" creationId="{42D60AF1-514B-4751-9410-29F1D2D2586E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43:08.157" v="301"/>
          <ac:grpSpMkLst>
            <pc:docMk/>
            <pc:sldMk cId="2754389649" sldId="270"/>
            <ac:grpSpMk id="874" creationId="{EBAD34AF-5414-49A5-AB75-F1CA854B3094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43:52.424" v="307"/>
          <ac:grpSpMkLst>
            <pc:docMk/>
            <pc:sldMk cId="2754389649" sldId="270"/>
            <ac:grpSpMk id="896" creationId="{EBAD34AF-5414-49A5-AB75-F1CA854B3094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43:34.502" v="304"/>
          <ac:grpSpMkLst>
            <pc:docMk/>
            <pc:sldMk cId="2754389649" sldId="270"/>
            <ac:grpSpMk id="906" creationId="{543A8382-3FFB-447A-951B-056231F5FA05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43:52.268" v="306"/>
          <ac:grpSpMkLst>
            <pc:docMk/>
            <pc:sldMk cId="2754389649" sldId="270"/>
            <ac:grpSpMk id="911" creationId="{69996FAB-012A-4B0F-A158-D21B9D459FF5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44:51.723" v="320"/>
          <ac:grpSpMkLst>
            <pc:docMk/>
            <pc:sldMk cId="2754389649" sldId="270"/>
            <ac:grpSpMk id="914" creationId="{4BCD063E-D4FF-4FB3-8F1D-5DD228883678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44:51.598" v="319"/>
          <ac:grpSpMkLst>
            <pc:docMk/>
            <pc:sldMk cId="2754389649" sldId="270"/>
            <ac:grpSpMk id="921" creationId="{543A8382-3FFB-447A-951B-056231F5FA05}"/>
          </ac:grpSpMkLst>
        </pc:grpChg>
        <pc:grpChg chg="add">
          <ac:chgData name="diana pasquali" userId="S::diana.pasquali@alumni.uniroma2.eu::cd37daaa-f104-4de6-ba74-b016a7f10f4d" providerId="AD" clId="Web-{43C7458E-5F71-F48F-B305-578A00414B66}" dt="2022-12-05T14:45:27.818" v="326"/>
          <ac:grpSpMkLst>
            <pc:docMk/>
            <pc:sldMk cId="2754389649" sldId="270"/>
            <ac:grpSpMk id="937" creationId="{543A8382-3FFB-447A-951B-056231F5FA05}"/>
          </ac:grpSpMkLst>
        </pc:grpChg>
        <pc:graphicFrameChg chg="add mod ord modGraphic">
          <ac:chgData name="diana pasquali" userId="S::diana.pasquali@alumni.uniroma2.eu::cd37daaa-f104-4de6-ba74-b016a7f10f4d" providerId="AD" clId="Web-{43C7458E-5F71-F48F-B305-578A00414B66}" dt="2022-12-05T14:48:40.481" v="462" actId="20577"/>
          <ac:graphicFrameMkLst>
            <pc:docMk/>
            <pc:sldMk cId="2754389649" sldId="270"/>
            <ac:graphicFrameMk id="6" creationId="{505E24FB-2F9D-C24A-42BF-99ECFD7A120B}"/>
          </ac:graphicFrameMkLst>
        </pc:graphicFrameChg>
        <pc:picChg chg="add del mod ord">
          <ac:chgData name="diana pasquali" userId="S::diana.pasquali@alumni.uniroma2.eu::cd37daaa-f104-4de6-ba74-b016a7f10f4d" providerId="AD" clId="Web-{43C7458E-5F71-F48F-B305-578A00414B66}" dt="2022-12-05T14:43:10.985" v="302"/>
          <ac:picMkLst>
            <pc:docMk/>
            <pc:sldMk cId="2754389649" sldId="270"/>
            <ac:picMk id="8" creationId="{7C6DB1D4-100E-AC67-B5D9-5314FA47C1B1}"/>
          </ac:picMkLst>
        </pc:picChg>
        <pc:picChg chg="add mod ord">
          <ac:chgData name="diana pasquali" userId="S::diana.pasquali@alumni.uniroma2.eu::cd37daaa-f104-4de6-ba74-b016a7f10f4d" providerId="AD" clId="Web-{43C7458E-5F71-F48F-B305-578A00414B66}" dt="2022-12-05T14:45:27.818" v="326"/>
          <ac:picMkLst>
            <pc:docMk/>
            <pc:sldMk cId="2754389649" sldId="270"/>
            <ac:picMk id="858" creationId="{2379CBD7-AE69-E601-6B6C-1C76E72BC06C}"/>
          </ac:picMkLst>
        </pc:picChg>
        <pc:cxnChg chg="add del">
          <ac:chgData name="diana pasquali" userId="S::diana.pasquali@alumni.uniroma2.eu::cd37daaa-f104-4de6-ba74-b016a7f10f4d" providerId="AD" clId="Web-{43C7458E-5F71-F48F-B305-578A00414B66}" dt="2022-12-05T14:43:07.985" v="300"/>
          <ac:cxnSpMkLst>
            <pc:docMk/>
            <pc:sldMk cId="2754389649" sldId="270"/>
            <ac:cxnSpMk id="889" creationId="{43621FD4-D14D-45D5-9A57-9A2DE5EA59C0}"/>
          </ac:cxnSpMkLst>
        </pc:cxnChg>
      </pc:sldChg>
      <pc:sldChg chg="addSp delSp modSp del">
        <pc:chgData name="diana pasquali" userId="S::diana.pasquali@alumni.uniroma2.eu::cd37daaa-f104-4de6-ba74-b016a7f10f4d" providerId="AD" clId="Web-{43C7458E-5F71-F48F-B305-578A00414B66}" dt="2022-12-05T14:56:26.450" v="529"/>
        <pc:sldMkLst>
          <pc:docMk/>
          <pc:sldMk cId="4194394428" sldId="271"/>
        </pc:sldMkLst>
        <pc:spChg chg="mod">
          <ac:chgData name="diana pasquali" userId="S::diana.pasquali@alumni.uniroma2.eu::cd37daaa-f104-4de6-ba74-b016a7f10f4d" providerId="AD" clId="Web-{43C7458E-5F71-F48F-B305-578A00414B66}" dt="2022-12-05T14:50:41.391" v="468" actId="20577"/>
          <ac:spMkLst>
            <pc:docMk/>
            <pc:sldMk cId="4194394428" sldId="271"/>
            <ac:spMk id="2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50:51.985" v="472"/>
          <ac:spMkLst>
            <pc:docMk/>
            <pc:sldMk cId="4194394428" sldId="271"/>
            <ac:spMk id="3" creationId="{00000000-0000-0000-0000-000000000000}"/>
          </ac:spMkLst>
        </pc:spChg>
        <pc:spChg chg="add mod">
          <ac:chgData name="diana pasquali" userId="S::diana.pasquali@alumni.uniroma2.eu::cd37daaa-f104-4de6-ba74-b016a7f10f4d" providerId="AD" clId="Web-{43C7458E-5F71-F48F-B305-578A00414B66}" dt="2022-12-05T14:53:16.600" v="490" actId="14100"/>
          <ac:spMkLst>
            <pc:docMk/>
            <pc:sldMk cId="4194394428" sldId="271"/>
            <ac:spMk id="54" creationId="{02DDFA1C-2233-1E5F-2A22-CE4143897695}"/>
          </ac:spMkLst>
        </pc:spChg>
        <pc:graphicFrameChg chg="add del">
          <ac:chgData name="diana pasquali" userId="S::diana.pasquali@alumni.uniroma2.eu::cd37daaa-f104-4de6-ba74-b016a7f10f4d" providerId="AD" clId="Web-{43C7458E-5F71-F48F-B305-578A00414B66}" dt="2022-12-05T14:50:51.970" v="471"/>
          <ac:graphicFrameMkLst>
            <pc:docMk/>
            <pc:sldMk cId="4194394428" sldId="271"/>
            <ac:graphicFrameMk id="8" creationId="{BB06D056-10E9-6F2C-17B0-9A8BBCCB486F}"/>
          </ac:graphicFrameMkLst>
        </pc:graphicFrameChg>
        <pc:graphicFrameChg chg="add del modGraphic">
          <ac:chgData name="diana pasquali" userId="S::diana.pasquali@alumni.uniroma2.eu::cd37daaa-f104-4de6-ba74-b016a7f10f4d" providerId="AD" clId="Web-{43C7458E-5F71-F48F-B305-578A00414B66}" dt="2022-12-05T14:52:45.536" v="484"/>
          <ac:graphicFrameMkLst>
            <pc:docMk/>
            <pc:sldMk cId="4194394428" sldId="271"/>
            <ac:graphicFrameMk id="10" creationId="{B2F998E5-2B4A-AAB9-B9B3-92296AF8EFD3}"/>
          </ac:graphicFrameMkLst>
        </pc:graphicFrameChg>
        <pc:picChg chg="add del mod">
          <ac:chgData name="diana pasquali" userId="S::diana.pasquali@alumni.uniroma2.eu::cd37daaa-f104-4de6-ba74-b016a7f10f4d" providerId="AD" clId="Web-{43C7458E-5F71-F48F-B305-578A00414B66}" dt="2022-12-05T14:51:34.627" v="477"/>
          <ac:picMkLst>
            <pc:docMk/>
            <pc:sldMk cId="4194394428" sldId="271"/>
            <ac:picMk id="6" creationId="{A56FC1E1-3AAC-4809-7DD0-21ACDCBB55EB}"/>
          </ac:picMkLst>
        </pc:picChg>
      </pc:sldChg>
      <pc:sldChg chg="addSp delSp modSp mod setBg">
        <pc:chgData name="diana pasquali" userId="S::diana.pasquali@alumni.uniroma2.eu::cd37daaa-f104-4de6-ba74-b016a7f10f4d" providerId="AD" clId="Web-{43C7458E-5F71-F48F-B305-578A00414B66}" dt="2022-12-05T14:33:53.560" v="167"/>
        <pc:sldMkLst>
          <pc:docMk/>
          <pc:sldMk cId="1049596621" sldId="272"/>
        </pc:sldMkLst>
        <pc:spChg chg="mod">
          <ac:chgData name="diana pasquali" userId="S::diana.pasquali@alumni.uniroma2.eu::cd37daaa-f104-4de6-ba74-b016a7f10f4d" providerId="AD" clId="Web-{43C7458E-5F71-F48F-B305-578A00414B66}" dt="2022-12-05T14:33:53.560" v="167"/>
          <ac:spMkLst>
            <pc:docMk/>
            <pc:sldMk cId="1049596621" sldId="272"/>
            <ac:spMk id="2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3:35.981" v="165"/>
          <ac:spMkLst>
            <pc:docMk/>
            <pc:sldMk cId="1049596621" sldId="272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3:35.981" v="164"/>
          <ac:spMkLst>
            <pc:docMk/>
            <pc:sldMk cId="1049596621" sldId="272"/>
            <ac:spMk id="7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3:35.981" v="164"/>
          <ac:spMkLst>
            <pc:docMk/>
            <pc:sldMk cId="1049596621" sldId="272"/>
            <ac:spMk id="8" creationId="{E8BF0C67-DF85-430A-B677-74D9594394B5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3:35.981" v="164"/>
          <ac:spMkLst>
            <pc:docMk/>
            <pc:sldMk cId="1049596621" sldId="272"/>
            <ac:spMk id="10" creationId="{751BAC80-2398-422A-9AA2-2489F01EF9FF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3:35.981" v="164"/>
          <ac:spMkLst>
            <pc:docMk/>
            <pc:sldMk cId="1049596621" sldId="272"/>
            <ac:spMk id="12" creationId="{34A3EF12-7620-4D66-ACFC-B9F71BAD878C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3:53.560" v="167"/>
          <ac:spMkLst>
            <pc:docMk/>
            <pc:sldMk cId="1049596621" sldId="272"/>
            <ac:spMk id="17" creationId="{EF526DD0-5E46-40B7-AEF1-9B26256CFB4F}"/>
          </ac:spMkLst>
        </pc:spChg>
        <pc:spChg chg="add mod">
          <ac:chgData name="diana pasquali" userId="S::diana.pasquali@alumni.uniroma2.eu::cd37daaa-f104-4de6-ba74-b016a7f10f4d" providerId="AD" clId="Web-{43C7458E-5F71-F48F-B305-578A00414B66}" dt="2022-12-05T14:33:53.560" v="167"/>
          <ac:spMkLst>
            <pc:docMk/>
            <pc:sldMk cId="1049596621" sldId="272"/>
            <ac:spMk id="20" creationId="{00000000-0000-0000-0000-000000000000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3:53.560" v="167"/>
          <ac:spMkLst>
            <pc:docMk/>
            <pc:sldMk cId="1049596621" sldId="272"/>
            <ac:spMk id="25" creationId="{07B730BC-B9B7-44AF-9C1F-18798A91F577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3:53.560" v="167"/>
          <ac:spMkLst>
            <pc:docMk/>
            <pc:sldMk cId="1049596621" sldId="272"/>
            <ac:spMk id="27" creationId="{55BEA00D-3D81-4954-A11A-1E1A06543C97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3:53.560" v="167"/>
          <ac:spMkLst>
            <pc:docMk/>
            <pc:sldMk cId="1049596621" sldId="272"/>
            <ac:spMk id="29" creationId="{CC59F35D-3AEE-407C-8DA7-F495CB9B522A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3:53.560" v="167"/>
          <ac:spMkLst>
            <pc:docMk/>
            <pc:sldMk cId="1049596621" sldId="272"/>
            <ac:spMk id="31" creationId="{32C3FE3A-8087-4BDC-BF2B-462E8D8F6FD7}"/>
          </ac:spMkLst>
        </pc:spChg>
        <pc:grpChg chg="add del">
          <ac:chgData name="diana pasquali" userId="S::diana.pasquali@alumni.uniroma2.eu::cd37daaa-f104-4de6-ba74-b016a7f10f4d" providerId="AD" clId="Web-{43C7458E-5F71-F48F-B305-578A00414B66}" dt="2022-12-05T14:33:53.560" v="167"/>
          <ac:grpSpMkLst>
            <pc:docMk/>
            <pc:sldMk cId="1049596621" sldId="272"/>
            <ac:grpSpMk id="14" creationId="{5D133F51-4E9D-4F0B-A452-875C6A52B621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33:53.560" v="167"/>
          <ac:grpSpMkLst>
            <pc:docMk/>
            <pc:sldMk cId="1049596621" sldId="272"/>
            <ac:grpSpMk id="18" creationId="{B7E4032D-4110-4963-82B8-8A1B1BF4B66A}"/>
          </ac:grpSpMkLst>
        </pc:grpChg>
        <pc:graphicFrameChg chg="add del">
          <ac:chgData name="diana pasquali" userId="S::diana.pasquali@alumni.uniroma2.eu::cd37daaa-f104-4de6-ba74-b016a7f10f4d" providerId="AD" clId="Web-{43C7458E-5F71-F48F-B305-578A00414B66}" dt="2022-12-05T14:33:27.637" v="162"/>
          <ac:graphicFrameMkLst>
            <pc:docMk/>
            <pc:sldMk cId="1049596621" sldId="272"/>
            <ac:graphicFrameMk id="5" creationId="{B5A289A3-5E25-FAD1-0F79-2476306BFEEB}"/>
          </ac:graphicFrameMkLst>
        </pc:graphicFrameChg>
      </pc:sldChg>
      <pc:sldChg chg="addSp modSp mod setBg">
        <pc:chgData name="diana pasquali" userId="S::diana.pasquali@alumni.uniroma2.eu::cd37daaa-f104-4de6-ba74-b016a7f10f4d" providerId="AD" clId="Web-{43C7458E-5F71-F48F-B305-578A00414B66}" dt="2022-12-05T14:33:43.013" v="166"/>
        <pc:sldMkLst>
          <pc:docMk/>
          <pc:sldMk cId="2198830354" sldId="273"/>
        </pc:sldMkLst>
        <pc:spChg chg="mod">
          <ac:chgData name="diana pasquali" userId="S::diana.pasquali@alumni.uniroma2.eu::cd37daaa-f104-4de6-ba74-b016a7f10f4d" providerId="AD" clId="Web-{43C7458E-5F71-F48F-B305-578A00414B66}" dt="2022-12-05T14:33:43.013" v="166"/>
          <ac:spMkLst>
            <pc:docMk/>
            <pc:sldMk cId="2198830354" sldId="273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43C7458E-5F71-F48F-B305-578A00414B66}" dt="2022-12-05T14:33:43.013" v="166"/>
          <ac:spMkLst>
            <pc:docMk/>
            <pc:sldMk cId="2198830354" sldId="273"/>
            <ac:spMk id="3" creationId="{00000000-0000-0000-0000-000000000000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3:43.013" v="166"/>
          <ac:spMkLst>
            <pc:docMk/>
            <pc:sldMk cId="2198830354" sldId="273"/>
            <ac:spMk id="11" creationId="{02C0C63A-B05B-45A5-AE88-7A3D061A2979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3:43.013" v="166"/>
          <ac:spMkLst>
            <pc:docMk/>
            <pc:sldMk cId="2198830354" sldId="273"/>
            <ac:spMk id="17" creationId="{8C4F1A0C-BD28-4977-9745-E2A4FB752792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3:43.013" v="166"/>
          <ac:spMkLst>
            <pc:docMk/>
            <pc:sldMk cId="2198830354" sldId="273"/>
            <ac:spMk id="19" creationId="{6D32E310-1144-4755-A1D0-5F28860095E4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3:43.013" v="166"/>
          <ac:spMkLst>
            <pc:docMk/>
            <pc:sldMk cId="2198830354" sldId="273"/>
            <ac:spMk id="21" creationId="{2AD292BD-58D8-4261-AD54-80C939F13300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3:43.013" v="166"/>
          <ac:spMkLst>
            <pc:docMk/>
            <pc:sldMk cId="2198830354" sldId="273"/>
            <ac:spMk id="23" creationId="{875C1B52-15CE-4113-A420-BFFE21037873}"/>
          </ac:spMkLst>
        </pc:spChg>
        <pc:grpChg chg="add">
          <ac:chgData name="diana pasquali" userId="S::diana.pasquali@alumni.uniroma2.eu::cd37daaa-f104-4de6-ba74-b016a7f10f4d" providerId="AD" clId="Web-{43C7458E-5F71-F48F-B305-578A00414B66}" dt="2022-12-05T14:33:43.013" v="166"/>
          <ac:grpSpMkLst>
            <pc:docMk/>
            <pc:sldMk cId="2198830354" sldId="273"/>
            <ac:grpSpMk id="13" creationId="{EBAD34AF-5414-49A5-AB75-F1CA854B3094}"/>
          </ac:grpSpMkLst>
        </pc:grpChg>
        <pc:picChg chg="mod">
          <ac:chgData name="diana pasquali" userId="S::diana.pasquali@alumni.uniroma2.eu::cd37daaa-f104-4de6-ba74-b016a7f10f4d" providerId="AD" clId="Web-{43C7458E-5F71-F48F-B305-578A00414B66}" dt="2022-12-05T14:33:43.013" v="166"/>
          <ac:picMkLst>
            <pc:docMk/>
            <pc:sldMk cId="2198830354" sldId="273"/>
            <ac:picMk id="4" creationId="{2F410236-C118-6E71-6B3A-FDC496CAC525}"/>
          </ac:picMkLst>
        </pc:picChg>
        <pc:picChg chg="mod">
          <ac:chgData name="diana pasquali" userId="S::diana.pasquali@alumni.uniroma2.eu::cd37daaa-f104-4de6-ba74-b016a7f10f4d" providerId="AD" clId="Web-{43C7458E-5F71-F48F-B305-578A00414B66}" dt="2022-12-05T14:33:43.013" v="166"/>
          <ac:picMkLst>
            <pc:docMk/>
            <pc:sldMk cId="2198830354" sldId="273"/>
            <ac:picMk id="6" creationId="{CCB11656-5C8C-7C03-1287-2A60D87EECAC}"/>
          </ac:picMkLst>
        </pc:picChg>
      </pc:sldChg>
      <pc:sldChg chg="addSp delSp modSp mod setBg">
        <pc:chgData name="diana pasquali" userId="S::diana.pasquali@alumni.uniroma2.eu::cd37daaa-f104-4de6-ba74-b016a7f10f4d" providerId="AD" clId="Web-{43C7458E-5F71-F48F-B305-578A00414B66}" dt="2022-12-05T14:31:40.837" v="158"/>
        <pc:sldMkLst>
          <pc:docMk/>
          <pc:sldMk cId="4156020269" sldId="274"/>
        </pc:sldMkLst>
        <pc:spChg chg="mod">
          <ac:chgData name="diana pasquali" userId="S::diana.pasquali@alumni.uniroma2.eu::cd37daaa-f104-4de6-ba74-b016a7f10f4d" providerId="AD" clId="Web-{43C7458E-5F71-F48F-B305-578A00414B66}" dt="2022-12-05T14:31:40.837" v="158"/>
          <ac:spMkLst>
            <pc:docMk/>
            <pc:sldMk cId="4156020269" sldId="274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43C7458E-5F71-F48F-B305-578A00414B66}" dt="2022-12-05T14:31:40.837" v="158"/>
          <ac:spMkLst>
            <pc:docMk/>
            <pc:sldMk cId="4156020269" sldId="274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1:40.837" v="158"/>
          <ac:spMkLst>
            <pc:docMk/>
            <pc:sldMk cId="4156020269" sldId="274"/>
            <ac:spMk id="6" creationId="{1A5ACB9A-B0E5-4B85-B616-BAAFCBF066AC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1:40.837" v="158"/>
          <ac:spMkLst>
            <pc:docMk/>
            <pc:sldMk cId="4156020269" sldId="274"/>
            <ac:spMk id="8" creationId="{21CD0CBD-C727-43F9-BDFE-34D6D1A97D46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1:38.306" v="155"/>
          <ac:spMkLst>
            <pc:docMk/>
            <pc:sldMk cId="4156020269" sldId="274"/>
            <ac:spMk id="18" creationId="{09821A95-4AEC-48B6-A584-7555C905667C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31:40.837" v="157"/>
          <ac:spMkLst>
            <pc:docMk/>
            <pc:sldMk cId="4156020269" sldId="274"/>
            <ac:spMk id="24" creationId="{8E139F69-90DB-4363-99C1-CDD094EED905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31:40.837" v="158"/>
          <ac:spMkLst>
            <pc:docMk/>
            <pc:sldMk cId="4156020269" sldId="274"/>
            <ac:spMk id="27" creationId="{09821A95-4AEC-48B6-A584-7555C905667C}"/>
          </ac:spMkLst>
        </pc:spChg>
        <pc:grpChg chg="add del">
          <ac:chgData name="diana pasquali" userId="S::diana.pasquali@alumni.uniroma2.eu::cd37daaa-f104-4de6-ba74-b016a7f10f4d" providerId="AD" clId="Web-{43C7458E-5F71-F48F-B305-578A00414B66}" dt="2022-12-05T14:31:40.837" v="158"/>
          <ac:grpSpMkLst>
            <pc:docMk/>
            <pc:sldMk cId="4156020269" sldId="274"/>
            <ac:grpSpMk id="7" creationId="{72E88C85-0C12-45AB-AB38-7DD8508C1CCB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31:38.306" v="155"/>
          <ac:grpSpMkLst>
            <pc:docMk/>
            <pc:sldMk cId="4156020269" sldId="274"/>
            <ac:grpSpMk id="20" creationId="{69996FAB-012A-4B0F-A158-D21B9D459FF5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31:40.837" v="157"/>
          <ac:grpSpMkLst>
            <pc:docMk/>
            <pc:sldMk cId="4156020269" sldId="274"/>
            <ac:grpSpMk id="25" creationId="{EF5608BC-985E-44AE-8C56-1C7990286587}"/>
          </ac:grpSpMkLst>
        </pc:grpChg>
        <pc:grpChg chg="add">
          <ac:chgData name="diana pasquali" userId="S::diana.pasquali@alumni.uniroma2.eu::cd37daaa-f104-4de6-ba74-b016a7f10f4d" providerId="AD" clId="Web-{43C7458E-5F71-F48F-B305-578A00414B66}" dt="2022-12-05T14:31:40.837" v="158"/>
          <ac:grpSpMkLst>
            <pc:docMk/>
            <pc:sldMk cId="4156020269" sldId="274"/>
            <ac:grpSpMk id="28" creationId="{69996FAB-012A-4B0F-A158-D21B9D459FF5}"/>
          </ac:grpSpMkLst>
        </pc:grpChg>
        <pc:picChg chg="mod">
          <ac:chgData name="diana pasquali" userId="S::diana.pasquali@alumni.uniroma2.eu::cd37daaa-f104-4de6-ba74-b016a7f10f4d" providerId="AD" clId="Web-{43C7458E-5F71-F48F-B305-578A00414B66}" dt="2022-12-05T14:31:40.837" v="158"/>
          <ac:picMkLst>
            <pc:docMk/>
            <pc:sldMk cId="4156020269" sldId="274"/>
            <ac:picMk id="4" creationId="{A2AB1AD8-7CCF-492F-D983-B85934ED012A}"/>
          </ac:picMkLst>
        </pc:picChg>
      </pc:sldChg>
      <pc:sldChg chg="addSp delSp modSp mod setBg">
        <pc:chgData name="diana pasquali" userId="S::diana.pasquali@alumni.uniroma2.eu::cd37daaa-f104-4de6-ba74-b016a7f10f4d" providerId="AD" clId="Web-{43C7458E-5F71-F48F-B305-578A00414B66}" dt="2022-12-05T14:58:09.672" v="544"/>
        <pc:sldMkLst>
          <pc:docMk/>
          <pc:sldMk cId="3792922250" sldId="284"/>
        </pc:sldMkLst>
        <pc:spChg chg="mod">
          <ac:chgData name="diana pasquali" userId="S::diana.pasquali@alumni.uniroma2.eu::cd37daaa-f104-4de6-ba74-b016a7f10f4d" providerId="AD" clId="Web-{43C7458E-5F71-F48F-B305-578A00414B66}" dt="2022-12-05T14:52:20.113" v="481"/>
          <ac:spMkLst>
            <pc:docMk/>
            <pc:sldMk cId="3792922250" sldId="284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43C7458E-5F71-F48F-B305-578A00414B66}" dt="2022-12-05T14:58:09.672" v="544"/>
          <ac:spMkLst>
            <pc:docMk/>
            <pc:sldMk cId="3792922250" sldId="284"/>
            <ac:spMk id="3" creationId="{00000000-0000-0000-0000-000000000000}"/>
          </ac:spMkLst>
        </pc:spChg>
        <pc:spChg chg="add del mod">
          <ac:chgData name="diana pasquali" userId="S::diana.pasquali@alumni.uniroma2.eu::cd37daaa-f104-4de6-ba74-b016a7f10f4d" providerId="AD" clId="Web-{43C7458E-5F71-F48F-B305-578A00414B66}" dt="2022-12-05T14:57:42.530" v="540"/>
          <ac:spMkLst>
            <pc:docMk/>
            <pc:sldMk cId="3792922250" sldId="284"/>
            <ac:spMk id="4" creationId="{8E9A5387-87B3-0A1D-D73F-509047557642}"/>
          </ac:spMkLst>
        </pc:spChg>
        <pc:spChg chg="del mod ord">
          <ac:chgData name="diana pasquali" userId="S::diana.pasquali@alumni.uniroma2.eu::cd37daaa-f104-4de6-ba74-b016a7f10f4d" providerId="AD" clId="Web-{43C7458E-5F71-F48F-B305-578A00414B66}" dt="2022-12-05T14:58:03.359" v="542"/>
          <ac:spMkLst>
            <pc:docMk/>
            <pc:sldMk cId="3792922250" sldId="284"/>
            <ac:spMk id="5" creationId="{35106038-282D-3033-DAC0-ADF27C29CCC1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52:20.113" v="481"/>
          <ac:spMkLst>
            <pc:docMk/>
            <pc:sldMk cId="3792922250" sldId="284"/>
            <ac:spMk id="11" creationId="{8ED08A1D-4632-47AB-8832-C17BA008697E}"/>
          </ac:spMkLst>
        </pc:spChg>
        <pc:grpChg chg="add">
          <ac:chgData name="diana pasquali" userId="S::diana.pasquali@alumni.uniroma2.eu::cd37daaa-f104-4de6-ba74-b016a7f10f4d" providerId="AD" clId="Web-{43C7458E-5F71-F48F-B305-578A00414B66}" dt="2022-12-05T14:52:20.113" v="481"/>
          <ac:grpSpMkLst>
            <pc:docMk/>
            <pc:sldMk cId="3792922250" sldId="284"/>
            <ac:grpSpMk id="13" creationId="{0075437B-93A1-4A73-812B-C5030CC2FFCD}"/>
          </ac:grpSpMkLst>
        </pc:grpChg>
        <pc:picChg chg="mod">
          <ac:chgData name="diana pasquali" userId="S::diana.pasquali@alumni.uniroma2.eu::cd37daaa-f104-4de6-ba74-b016a7f10f4d" providerId="AD" clId="Web-{43C7458E-5F71-F48F-B305-578A00414B66}" dt="2022-12-05T14:57:57.047" v="541"/>
          <ac:picMkLst>
            <pc:docMk/>
            <pc:sldMk cId="3792922250" sldId="284"/>
            <ac:picMk id="6" creationId="{6357B6A6-C509-5877-79AE-C2EA48C6A7E8}"/>
          </ac:picMkLst>
        </pc:picChg>
      </pc:sldChg>
      <pc:sldChg chg="addSp modSp mod setBg">
        <pc:chgData name="diana pasquali" userId="S::diana.pasquali@alumni.uniroma2.eu::cd37daaa-f104-4de6-ba74-b016a7f10f4d" providerId="AD" clId="Web-{43C7458E-5F71-F48F-B305-578A00414B66}" dt="2022-12-05T14:31:22.149" v="153" actId="20577"/>
        <pc:sldMkLst>
          <pc:docMk/>
          <pc:sldMk cId="1821543049" sldId="285"/>
        </pc:sldMkLst>
        <pc:spChg chg="mod">
          <ac:chgData name="diana pasquali" userId="S::diana.pasquali@alumni.uniroma2.eu::cd37daaa-f104-4de6-ba74-b016a7f10f4d" providerId="AD" clId="Web-{43C7458E-5F71-F48F-B305-578A00414B66}" dt="2022-12-05T14:27:19.031" v="69" actId="20577"/>
          <ac:spMkLst>
            <pc:docMk/>
            <pc:sldMk cId="1821543049" sldId="285"/>
            <ac:spMk id="2" creationId="{B80D9979-5CB1-5B5C-33BB-F0F1CDD0FF60}"/>
          </ac:spMkLst>
        </pc:spChg>
        <pc:spChg chg="mod">
          <ac:chgData name="diana pasquali" userId="S::diana.pasquali@alumni.uniroma2.eu::cd37daaa-f104-4de6-ba74-b016a7f10f4d" providerId="AD" clId="Web-{43C7458E-5F71-F48F-B305-578A00414B66}" dt="2022-12-05T14:31:22.149" v="153" actId="20577"/>
          <ac:spMkLst>
            <pc:docMk/>
            <pc:sldMk cId="1821543049" sldId="285"/>
            <ac:spMk id="3" creationId="{D095812D-4F66-7A5A-0D4C-4205CE67C474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26:03.622" v="59"/>
          <ac:spMkLst>
            <pc:docMk/>
            <pc:sldMk cId="1821543049" sldId="285"/>
            <ac:spMk id="10" creationId="{8E139F69-90DB-4363-99C1-CDD094EED905}"/>
          </ac:spMkLst>
        </pc:spChg>
        <pc:grpChg chg="add">
          <ac:chgData name="diana pasquali" userId="S::diana.pasquali@alumni.uniroma2.eu::cd37daaa-f104-4de6-ba74-b016a7f10f4d" providerId="AD" clId="Web-{43C7458E-5F71-F48F-B305-578A00414B66}" dt="2022-12-05T14:26:03.622" v="59"/>
          <ac:grpSpMkLst>
            <pc:docMk/>
            <pc:sldMk cId="1821543049" sldId="285"/>
            <ac:grpSpMk id="12" creationId="{EF5608BC-985E-44AE-8C56-1C7990286587}"/>
          </ac:grpSpMkLst>
        </pc:grpChg>
        <pc:picChg chg="mod">
          <ac:chgData name="diana pasquali" userId="S::diana.pasquali@alumni.uniroma2.eu::cd37daaa-f104-4de6-ba74-b016a7f10f4d" providerId="AD" clId="Web-{43C7458E-5F71-F48F-B305-578A00414B66}" dt="2022-12-05T14:26:03.622" v="59"/>
          <ac:picMkLst>
            <pc:docMk/>
            <pc:sldMk cId="1821543049" sldId="285"/>
            <ac:picMk id="5" creationId="{316FE0D5-620A-7ACB-A2D9-72707B770294}"/>
          </ac:picMkLst>
        </pc:picChg>
      </pc:sldChg>
      <pc:sldChg chg="del">
        <pc:chgData name="diana pasquali" userId="S::diana.pasquali@alumni.uniroma2.eu::cd37daaa-f104-4de6-ba74-b016a7f10f4d" providerId="AD" clId="Web-{43C7458E-5F71-F48F-B305-578A00414B66}" dt="2022-12-05T15:04:36.326" v="660"/>
        <pc:sldMkLst>
          <pc:docMk/>
          <pc:sldMk cId="1937840205" sldId="286"/>
        </pc:sldMkLst>
      </pc:sldChg>
      <pc:sldChg chg="addSp delSp modSp new mod setBg addAnim">
        <pc:chgData name="diana pasquali" userId="S::diana.pasquali@alumni.uniroma2.eu::cd37daaa-f104-4de6-ba74-b016a7f10f4d" providerId="AD" clId="Web-{43C7458E-5F71-F48F-B305-578A00414B66}" dt="2022-12-05T14:21:00.190" v="37" actId="14100"/>
        <pc:sldMkLst>
          <pc:docMk/>
          <pc:sldMk cId="3334301227" sldId="296"/>
        </pc:sldMkLst>
        <pc:spChg chg="mod">
          <ac:chgData name="diana pasquali" userId="S::diana.pasquali@alumni.uniroma2.eu::cd37daaa-f104-4de6-ba74-b016a7f10f4d" providerId="AD" clId="Web-{43C7458E-5F71-F48F-B305-578A00414B66}" dt="2022-12-05T14:20:39.596" v="31" actId="1076"/>
          <ac:spMkLst>
            <pc:docMk/>
            <pc:sldMk cId="3334301227" sldId="296"/>
            <ac:spMk id="2" creationId="{8980B92E-9CA6-D7C9-6C00-9DACD0B3D4E9}"/>
          </ac:spMkLst>
        </pc:spChg>
        <pc:spChg chg="del mod">
          <ac:chgData name="diana pasquali" userId="S::diana.pasquali@alumni.uniroma2.eu::cd37daaa-f104-4de6-ba74-b016a7f10f4d" providerId="AD" clId="Web-{43C7458E-5F71-F48F-B305-578A00414B66}" dt="2022-12-05T14:20:03.266" v="18"/>
          <ac:spMkLst>
            <pc:docMk/>
            <pc:sldMk cId="3334301227" sldId="296"/>
            <ac:spMk id="3" creationId="{6F12DAE4-54D5-BDBF-EB72-54B91731F991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19:59.344" v="17"/>
          <ac:spMkLst>
            <pc:docMk/>
            <pc:sldMk cId="3334301227" sldId="296"/>
            <ac:spMk id="16" creationId="{4E1F8DF4-0564-4298-BFB5-7ABE88149785}"/>
          </ac:spMkLst>
        </pc:spChg>
        <pc:grpChg chg="add">
          <ac:chgData name="diana pasquali" userId="S::diana.pasquali@alumni.uniroma2.eu::cd37daaa-f104-4de6-ba74-b016a7f10f4d" providerId="AD" clId="Web-{43C7458E-5F71-F48F-B305-578A00414B66}" dt="2022-12-05T14:19:59.344" v="17"/>
          <ac:grpSpMkLst>
            <pc:docMk/>
            <pc:sldMk cId="3334301227" sldId="296"/>
            <ac:grpSpMk id="18" creationId="{F37B9A50-0628-4DAA-85C2-732BEB942A03}"/>
          </ac:grpSpMkLst>
        </pc:grpChg>
        <pc:picChg chg="add mod">
          <ac:chgData name="diana pasquali" userId="S::diana.pasquali@alumni.uniroma2.eu::cd37daaa-f104-4de6-ba74-b016a7f10f4d" providerId="AD" clId="Web-{43C7458E-5F71-F48F-B305-578A00414B66}" dt="2022-12-05T14:20:45.252" v="33" actId="14100"/>
          <ac:picMkLst>
            <pc:docMk/>
            <pc:sldMk cId="3334301227" sldId="296"/>
            <ac:picMk id="5" creationId="{D78A355C-A32F-FB71-85B3-44214B78FCF9}"/>
          </ac:picMkLst>
        </pc:picChg>
        <pc:picChg chg="add mod">
          <ac:chgData name="diana pasquali" userId="S::diana.pasquali@alumni.uniroma2.eu::cd37daaa-f104-4de6-ba74-b016a7f10f4d" providerId="AD" clId="Web-{43C7458E-5F71-F48F-B305-578A00414B66}" dt="2022-12-05T14:21:00.190" v="37" actId="14100"/>
          <ac:picMkLst>
            <pc:docMk/>
            <pc:sldMk cId="3334301227" sldId="296"/>
            <ac:picMk id="7" creationId="{8610B7EE-1B4D-CF77-4490-4BFDF0FDCE14}"/>
          </ac:picMkLst>
        </pc:picChg>
        <pc:picChg chg="add mod">
          <ac:chgData name="diana pasquali" userId="S::diana.pasquali@alumni.uniroma2.eu::cd37daaa-f104-4de6-ba74-b016a7f10f4d" providerId="AD" clId="Web-{43C7458E-5F71-F48F-B305-578A00414B66}" dt="2022-12-05T14:20:50.471" v="35" actId="14100"/>
          <ac:picMkLst>
            <pc:docMk/>
            <pc:sldMk cId="3334301227" sldId="296"/>
            <ac:picMk id="9" creationId="{566B73CD-5207-8237-D50E-B9362F78DD2A}"/>
          </ac:picMkLst>
        </pc:picChg>
        <pc:picChg chg="add mod ord">
          <ac:chgData name="diana pasquali" userId="S::diana.pasquali@alumni.uniroma2.eu::cd37daaa-f104-4de6-ba74-b016a7f10f4d" providerId="AD" clId="Web-{43C7458E-5F71-F48F-B305-578A00414B66}" dt="2022-12-05T14:20:34.893" v="30" actId="1076"/>
          <ac:picMkLst>
            <pc:docMk/>
            <pc:sldMk cId="3334301227" sldId="296"/>
            <ac:picMk id="11" creationId="{7FE141CD-3603-FA6B-14B8-FAC05999AC92}"/>
          </ac:picMkLst>
        </pc:picChg>
      </pc:sldChg>
      <pc:sldChg chg="addSp delSp modSp new mod setBg">
        <pc:chgData name="diana pasquali" userId="S::diana.pasquali@alumni.uniroma2.eu::cd37daaa-f104-4de6-ba74-b016a7f10f4d" providerId="AD" clId="Web-{43C7458E-5F71-F48F-B305-578A00414B66}" dt="2022-12-05T14:57:00.688" v="532"/>
        <pc:sldMkLst>
          <pc:docMk/>
          <pc:sldMk cId="1378694214" sldId="297"/>
        </pc:sldMkLst>
        <pc:spChg chg="mod">
          <ac:chgData name="diana pasquali" userId="S::diana.pasquali@alumni.uniroma2.eu::cd37daaa-f104-4de6-ba74-b016a7f10f4d" providerId="AD" clId="Web-{43C7458E-5F71-F48F-B305-578A00414B66}" dt="2022-12-05T14:55:21.307" v="523"/>
          <ac:spMkLst>
            <pc:docMk/>
            <pc:sldMk cId="1378694214" sldId="297"/>
            <ac:spMk id="2" creationId="{21DD385F-9552-A1C8-A833-CA62E1B69BD0}"/>
          </ac:spMkLst>
        </pc:spChg>
        <pc:spChg chg="mod">
          <ac:chgData name="diana pasquali" userId="S::diana.pasquali@alumni.uniroma2.eu::cd37daaa-f104-4de6-ba74-b016a7f10f4d" providerId="AD" clId="Web-{43C7458E-5F71-F48F-B305-578A00414B66}" dt="2022-12-05T14:56:30.997" v="530"/>
          <ac:spMkLst>
            <pc:docMk/>
            <pc:sldMk cId="1378694214" sldId="297"/>
            <ac:spMk id="3" creationId="{7BC71383-F124-CEDA-F64E-15E841C793C2}"/>
          </ac:spMkLst>
        </pc:spChg>
        <pc:spChg chg="add del mod">
          <ac:chgData name="diana pasquali" userId="S::diana.pasquali@alumni.uniroma2.eu::cd37daaa-f104-4de6-ba74-b016a7f10f4d" providerId="AD" clId="Web-{43C7458E-5F71-F48F-B305-578A00414B66}" dt="2022-12-05T14:56:07.668" v="528"/>
          <ac:spMkLst>
            <pc:docMk/>
            <pc:sldMk cId="1378694214" sldId="297"/>
            <ac:spMk id="7" creationId="{1B21B93E-9B58-49F8-F9D2-557C7B26EB27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54:47.571" v="518"/>
          <ac:spMkLst>
            <pc:docMk/>
            <pc:sldMk cId="1378694214" sldId="297"/>
            <ac:spMk id="9" creationId="{09821A95-4AEC-48B6-A584-7555C905667C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55:21.307" v="523"/>
          <ac:spMkLst>
            <pc:docMk/>
            <pc:sldMk cId="1378694214" sldId="297"/>
            <ac:spMk id="18" creationId="{09821A95-4AEC-48B6-A584-7555C905667C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4:55:21.307" v="522"/>
          <ac:spMkLst>
            <pc:docMk/>
            <pc:sldMk cId="1378694214" sldId="297"/>
            <ac:spMk id="27" creationId="{D4002C43-9750-4CF4-AD70-C1A40DE43E8B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4:55:21.307" v="523"/>
          <ac:spMkLst>
            <pc:docMk/>
            <pc:sldMk cId="1378694214" sldId="297"/>
            <ac:spMk id="33" creationId="{C8DFF3C0-9A47-4CF8-A908-C79EE032FA1B}"/>
          </ac:spMkLst>
        </pc:spChg>
        <pc:grpChg chg="add del">
          <ac:chgData name="diana pasquali" userId="S::diana.pasquali@alumni.uniroma2.eu::cd37daaa-f104-4de6-ba74-b016a7f10f4d" providerId="AD" clId="Web-{43C7458E-5F71-F48F-B305-578A00414B66}" dt="2022-12-05T14:54:47.571" v="518"/>
          <ac:grpSpMkLst>
            <pc:docMk/>
            <pc:sldMk cId="1378694214" sldId="297"/>
            <ac:grpSpMk id="11" creationId="{69996FAB-012A-4B0F-A158-D21B9D459FF5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55:21.307" v="523"/>
          <ac:grpSpMkLst>
            <pc:docMk/>
            <pc:sldMk cId="1378694214" sldId="297"/>
            <ac:grpSpMk id="20" creationId="{69996FAB-012A-4B0F-A158-D21B9D459FF5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4:55:21.307" v="522"/>
          <ac:grpSpMkLst>
            <pc:docMk/>
            <pc:sldMk cId="1378694214" sldId="297"/>
            <ac:grpSpMk id="29" creationId="{42D60AF1-514B-4751-9410-29F1D2D2586E}"/>
          </ac:grpSpMkLst>
        </pc:grpChg>
        <pc:grpChg chg="add">
          <ac:chgData name="diana pasquali" userId="S::diana.pasquali@alumni.uniroma2.eu::cd37daaa-f104-4de6-ba74-b016a7f10f4d" providerId="AD" clId="Web-{43C7458E-5F71-F48F-B305-578A00414B66}" dt="2022-12-05T14:55:21.307" v="523"/>
          <ac:grpSpMkLst>
            <pc:docMk/>
            <pc:sldMk cId="1378694214" sldId="297"/>
            <ac:grpSpMk id="34" creationId="{D1CD191E-4E38-48B5-91B0-A538EEE36C37}"/>
          </ac:grpSpMkLst>
        </pc:grpChg>
        <pc:picChg chg="add mod">
          <ac:chgData name="diana pasquali" userId="S::diana.pasquali@alumni.uniroma2.eu::cd37daaa-f104-4de6-ba74-b016a7f10f4d" providerId="AD" clId="Web-{43C7458E-5F71-F48F-B305-578A00414B66}" dt="2022-12-05T14:55:21.307" v="523"/>
          <ac:picMkLst>
            <pc:docMk/>
            <pc:sldMk cId="1378694214" sldId="297"/>
            <ac:picMk id="4" creationId="{F5523851-44DE-ABE3-9DF4-70D3F79A15AF}"/>
          </ac:picMkLst>
        </pc:picChg>
        <pc:picChg chg="add mod">
          <ac:chgData name="diana pasquali" userId="S::diana.pasquali@alumni.uniroma2.eu::cd37daaa-f104-4de6-ba74-b016a7f10f4d" providerId="AD" clId="Web-{43C7458E-5F71-F48F-B305-578A00414B66}" dt="2022-12-05T14:57:00.688" v="532"/>
          <ac:picMkLst>
            <pc:docMk/>
            <pc:sldMk cId="1378694214" sldId="297"/>
            <ac:picMk id="6" creationId="{3012CE92-3DFD-CA8D-DEDF-1CA1FADB3893}"/>
          </ac:picMkLst>
        </pc:picChg>
      </pc:sldChg>
      <pc:sldChg chg="addSp delSp modSp new mod setBg addAnim">
        <pc:chgData name="diana pasquali" userId="S::diana.pasquali@alumni.uniroma2.eu::cd37daaa-f104-4de6-ba74-b016a7f10f4d" providerId="AD" clId="Web-{43C7458E-5F71-F48F-B305-578A00414B66}" dt="2022-12-05T15:04:29.341" v="658" actId="1076"/>
        <pc:sldMkLst>
          <pc:docMk/>
          <pc:sldMk cId="4089941532" sldId="298"/>
        </pc:sldMkLst>
        <pc:spChg chg="mod">
          <ac:chgData name="diana pasquali" userId="S::diana.pasquali@alumni.uniroma2.eu::cd37daaa-f104-4de6-ba74-b016a7f10f4d" providerId="AD" clId="Web-{43C7458E-5F71-F48F-B305-578A00414B66}" dt="2022-12-05T15:03:29.761" v="649"/>
          <ac:spMkLst>
            <pc:docMk/>
            <pc:sldMk cId="4089941532" sldId="298"/>
            <ac:spMk id="2" creationId="{8F1E349C-9365-D783-B7DF-B8F006366C4F}"/>
          </ac:spMkLst>
        </pc:spChg>
        <pc:spChg chg="mod">
          <ac:chgData name="diana pasquali" userId="S::diana.pasquali@alumni.uniroma2.eu::cd37daaa-f104-4de6-ba74-b016a7f10f4d" providerId="AD" clId="Web-{43C7458E-5F71-F48F-B305-578A00414B66}" dt="2022-12-05T15:04:12.809" v="655" actId="14100"/>
          <ac:spMkLst>
            <pc:docMk/>
            <pc:sldMk cId="4089941532" sldId="298"/>
            <ac:spMk id="3" creationId="{A0BDE189-1B43-9F1A-4803-089D4C7F9DDB}"/>
          </ac:spMkLst>
        </pc:spChg>
        <pc:spChg chg="add">
          <ac:chgData name="diana pasquali" userId="S::diana.pasquali@alumni.uniroma2.eu::cd37daaa-f104-4de6-ba74-b016a7f10f4d" providerId="AD" clId="Web-{43C7458E-5F71-F48F-B305-578A00414B66}" dt="2022-12-05T15:03:29.761" v="649"/>
          <ac:spMkLst>
            <pc:docMk/>
            <pc:sldMk cId="4089941532" sldId="298"/>
            <ac:spMk id="8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5:03:05.291" v="642"/>
          <ac:spMkLst>
            <pc:docMk/>
            <pc:sldMk cId="4089941532" sldId="298"/>
            <ac:spMk id="12" creationId="{5B779097-0D69-4290-BA87-1376821E4A30}"/>
          </ac:spMkLst>
        </pc:spChg>
        <pc:spChg chg="add del">
          <ac:chgData name="diana pasquali" userId="S::diana.pasquali@alumni.uniroma2.eu::cd37daaa-f104-4de6-ba74-b016a7f10f4d" providerId="AD" clId="Web-{43C7458E-5F71-F48F-B305-578A00414B66}" dt="2022-12-05T15:03:21.229" v="644"/>
          <ac:spMkLst>
            <pc:docMk/>
            <pc:sldMk cId="4089941532" sldId="298"/>
            <ac:spMk id="34" creationId="{4E1F8DF4-0564-4298-BFB5-7ABE88149785}"/>
          </ac:spMkLst>
        </pc:spChg>
        <pc:grpChg chg="add">
          <ac:chgData name="diana pasquali" userId="S::diana.pasquali@alumni.uniroma2.eu::cd37daaa-f104-4de6-ba74-b016a7f10f4d" providerId="AD" clId="Web-{43C7458E-5F71-F48F-B305-578A00414B66}" dt="2022-12-05T15:03:29.761" v="649"/>
          <ac:grpSpMkLst>
            <pc:docMk/>
            <pc:sldMk cId="4089941532" sldId="298"/>
            <ac:grpSpMk id="10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5:03:05.291" v="642"/>
          <ac:grpSpMkLst>
            <pc:docMk/>
            <pc:sldMk cId="4089941532" sldId="298"/>
            <ac:grpSpMk id="14" creationId="{EBAD34AF-5414-49A5-AB75-F1CA854B3094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5:03:05.291" v="642"/>
          <ac:grpSpMkLst>
            <pc:docMk/>
            <pc:sldMk cId="4089941532" sldId="298"/>
            <ac:grpSpMk id="18" creationId="{A7058376-8680-4625-B783-C9F525147657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5:03:05.291" v="642"/>
          <ac:grpSpMkLst>
            <pc:docMk/>
            <pc:sldMk cId="4089941532" sldId="298"/>
            <ac:grpSpMk id="22" creationId="{6C6D9DC8-9EDB-48B2-8125-10F4D6B8995B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5:03:05.291" v="642"/>
          <ac:grpSpMkLst>
            <pc:docMk/>
            <pc:sldMk cId="4089941532" sldId="298"/>
            <ac:grpSpMk id="26" creationId="{BCE84650-6FAA-48DC-BB93-39BB42D85F57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5:03:05.291" v="642"/>
          <ac:grpSpMkLst>
            <pc:docMk/>
            <pc:sldMk cId="4089941532" sldId="298"/>
            <ac:grpSpMk id="30" creationId="{13E67C91-5B28-4AAD-881B-55AD0E00453B}"/>
          </ac:grpSpMkLst>
        </pc:grpChg>
        <pc:grpChg chg="add del">
          <ac:chgData name="diana pasquali" userId="S::diana.pasquali@alumni.uniroma2.eu::cd37daaa-f104-4de6-ba74-b016a7f10f4d" providerId="AD" clId="Web-{43C7458E-5F71-F48F-B305-578A00414B66}" dt="2022-12-05T15:03:21.229" v="644"/>
          <ac:grpSpMkLst>
            <pc:docMk/>
            <pc:sldMk cId="4089941532" sldId="298"/>
            <ac:grpSpMk id="35" creationId="{F37B9A50-0628-4DAA-85C2-732BEB942A03}"/>
          </ac:grpSpMkLst>
        </pc:grpChg>
        <pc:graphicFrameChg chg="add mod">
          <ac:chgData name="diana pasquali" userId="S::diana.pasquali@alumni.uniroma2.eu::cd37daaa-f104-4de6-ba74-b016a7f10f4d" providerId="AD" clId="Web-{43C7458E-5F71-F48F-B305-578A00414B66}" dt="2022-12-05T15:04:29.341" v="658" actId="1076"/>
          <ac:graphicFrameMkLst>
            <pc:docMk/>
            <pc:sldMk cId="4089941532" sldId="298"/>
            <ac:graphicFrameMk id="17" creationId="{629DAECB-3D7C-550C-5FAB-4633A3BED931}"/>
          </ac:graphicFrameMkLst>
        </pc:graphicFrameChg>
        <pc:picChg chg="add del mod ord">
          <ac:chgData name="diana pasquali" userId="S::diana.pasquali@alumni.uniroma2.eu::cd37daaa-f104-4de6-ba74-b016a7f10f4d" providerId="AD" clId="Web-{43C7458E-5F71-F48F-B305-578A00414B66}" dt="2022-12-05T15:03:26.339" v="648"/>
          <ac:picMkLst>
            <pc:docMk/>
            <pc:sldMk cId="4089941532" sldId="298"/>
            <ac:picMk id="4" creationId="{615CE6A3-173D-9233-681D-F1C362CDEEA6}"/>
          </ac:picMkLst>
        </pc:picChg>
        <pc:picChg chg="add del mod ord">
          <ac:chgData name="diana pasquali" userId="S::diana.pasquali@alumni.uniroma2.eu::cd37daaa-f104-4de6-ba74-b016a7f10f4d" providerId="AD" clId="Web-{43C7458E-5F71-F48F-B305-578A00414B66}" dt="2022-12-05T15:03:24.948" v="647"/>
          <ac:picMkLst>
            <pc:docMk/>
            <pc:sldMk cId="4089941532" sldId="298"/>
            <ac:picMk id="5" creationId="{9301C4AD-3717-93DD-51E0-BD5BC434128E}"/>
          </ac:picMkLst>
        </pc:picChg>
        <pc:picChg chg="add del mod">
          <ac:chgData name="diana pasquali" userId="S::diana.pasquali@alumni.uniroma2.eu::cd37daaa-f104-4de6-ba74-b016a7f10f4d" providerId="AD" clId="Web-{43C7458E-5F71-F48F-B305-578A00414B66}" dt="2022-12-05T15:03:24.011" v="646"/>
          <ac:picMkLst>
            <pc:docMk/>
            <pc:sldMk cId="4089941532" sldId="298"/>
            <ac:picMk id="6" creationId="{DE72C0A4-B607-98F7-773F-C4F445AC14F6}"/>
          </ac:picMkLst>
        </pc:picChg>
        <pc:picChg chg="add del mod ord">
          <ac:chgData name="diana pasquali" userId="S::diana.pasquali@alumni.uniroma2.eu::cd37daaa-f104-4de6-ba74-b016a7f10f4d" providerId="AD" clId="Web-{43C7458E-5F71-F48F-B305-578A00414B66}" dt="2022-12-05T15:03:21.917" v="645"/>
          <ac:picMkLst>
            <pc:docMk/>
            <pc:sldMk cId="4089941532" sldId="298"/>
            <ac:picMk id="7" creationId="{27CF80B7-4461-35A7-FAF6-6314C598FA1E}"/>
          </ac:picMkLst>
        </pc:picChg>
      </pc:sldChg>
      <pc:sldChg chg="addSp modSp new del addAnim">
        <pc:chgData name="diana pasquali" userId="S::diana.pasquali@alumni.uniroma2.eu::cd37daaa-f104-4de6-ba74-b016a7f10f4d" providerId="AD" clId="Web-{43C7458E-5F71-F48F-B305-578A00414B66}" dt="2022-12-05T15:04:32.904" v="659"/>
        <pc:sldMkLst>
          <pc:docMk/>
          <pc:sldMk cId="88498131" sldId="299"/>
        </pc:sldMkLst>
        <pc:graphicFrameChg chg="add mod">
          <ac:chgData name="diana pasquali" userId="S::diana.pasquali@alumni.uniroma2.eu::cd37daaa-f104-4de6-ba74-b016a7f10f4d" providerId="AD" clId="Web-{43C7458E-5F71-F48F-B305-578A00414B66}" dt="2022-12-05T15:03:59.153" v="653" actId="1076"/>
          <ac:graphicFrameMkLst>
            <pc:docMk/>
            <pc:sldMk cId="88498131" sldId="299"/>
            <ac:graphicFrameMk id="5" creationId="{F4355436-6709-4E4F-AE72-08CF12680123}"/>
          </ac:graphicFrameMkLst>
        </pc:graphicFrameChg>
      </pc:sldChg>
    </pc:docChg>
  </pc:docChgLst>
  <pc:docChgLst>
    <pc:chgData name="diana pasquali" userId="S::diana.pasquali@alumni.uniroma2.eu::cd37daaa-f104-4de6-ba74-b016a7f10f4d" providerId="AD" clId="Web-{AC1FED09-D2C2-5C95-0EF0-EA33830FD483}"/>
    <pc:docChg chg="addSld modSld">
      <pc:chgData name="diana pasquali" userId="S::diana.pasquali@alumni.uniroma2.eu::cd37daaa-f104-4de6-ba74-b016a7f10f4d" providerId="AD" clId="Web-{AC1FED09-D2C2-5C95-0EF0-EA33830FD483}" dt="2022-12-05T12:39:27.289" v="709"/>
      <pc:docMkLst>
        <pc:docMk/>
      </pc:docMkLst>
      <pc:sldChg chg="modSp">
        <pc:chgData name="diana pasquali" userId="S::diana.pasquali@alumni.uniroma2.eu::cd37daaa-f104-4de6-ba74-b016a7f10f4d" providerId="AD" clId="Web-{AC1FED09-D2C2-5C95-0EF0-EA33830FD483}" dt="2022-12-05T12:01:12.341" v="152" actId="20577"/>
        <pc:sldMkLst>
          <pc:docMk/>
          <pc:sldMk cId="1496076062" sldId="264"/>
        </pc:sldMkLst>
        <pc:spChg chg="mod">
          <ac:chgData name="diana pasquali" userId="S::diana.pasquali@alumni.uniroma2.eu::cd37daaa-f104-4de6-ba74-b016a7f10f4d" providerId="AD" clId="Web-{AC1FED09-D2C2-5C95-0EF0-EA33830FD483}" dt="2022-12-05T11:54:31.800" v="4" actId="20577"/>
          <ac:spMkLst>
            <pc:docMk/>
            <pc:sldMk cId="1496076062" sldId="264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AC1FED09-D2C2-5C95-0EF0-EA33830FD483}" dt="2022-12-05T12:01:12.341" v="152" actId="20577"/>
          <ac:spMkLst>
            <pc:docMk/>
            <pc:sldMk cId="1496076062" sldId="264"/>
            <ac:spMk id="7" creationId="{00000000-0000-0000-0000-000000000000}"/>
          </ac:spMkLst>
        </pc:spChg>
      </pc:sldChg>
      <pc:sldChg chg="addSp delSp modSp">
        <pc:chgData name="diana pasquali" userId="S::diana.pasquali@alumni.uniroma2.eu::cd37daaa-f104-4de6-ba74-b016a7f10f4d" providerId="AD" clId="Web-{AC1FED09-D2C2-5C95-0EF0-EA33830FD483}" dt="2022-12-05T12:39:27.289" v="709"/>
        <pc:sldMkLst>
          <pc:docMk/>
          <pc:sldMk cId="962229680" sldId="265"/>
        </pc:sldMkLst>
        <pc:spChg chg="mod">
          <ac:chgData name="diana pasquali" userId="S::diana.pasquali@alumni.uniroma2.eu::cd37daaa-f104-4de6-ba74-b016a7f10f4d" providerId="AD" clId="Web-{AC1FED09-D2C2-5C95-0EF0-EA33830FD483}" dt="2022-12-05T12:38:57.460" v="699"/>
          <ac:spMkLst>
            <pc:docMk/>
            <pc:sldMk cId="962229680" sldId="265"/>
            <ac:spMk id="2" creationId="{00000000-0000-0000-0000-000000000000}"/>
          </ac:spMkLst>
        </pc:spChg>
        <pc:spChg chg="mod ord">
          <ac:chgData name="diana pasquali" userId="S::diana.pasquali@alumni.uniroma2.eu::cd37daaa-f104-4de6-ba74-b016a7f10f4d" providerId="AD" clId="Web-{AC1FED09-D2C2-5C95-0EF0-EA33830FD483}" dt="2022-12-05T12:39:27.289" v="709"/>
          <ac:spMkLst>
            <pc:docMk/>
            <pc:sldMk cId="962229680" sldId="265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6:19.035" v="676"/>
          <ac:spMkLst>
            <pc:docMk/>
            <pc:sldMk cId="962229680" sldId="265"/>
            <ac:spMk id="49" creationId="{09821A95-4AEC-48B6-A584-7555C905667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6:19.019" v="675"/>
          <ac:spMkLst>
            <pc:docMk/>
            <pc:sldMk cId="962229680" sldId="265"/>
            <ac:spMk id="55" creationId="{D009D6D5-DAC2-4A8B-A17A-E206B9012D09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44" v="698"/>
          <ac:spMkLst>
            <pc:docMk/>
            <pc:sldMk cId="962229680" sldId="265"/>
            <ac:spMk id="57" creationId="{6A84B152-3496-4C52-AF08-97AFFC09DD2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13:55.141" v="341"/>
          <ac:spMkLst>
            <pc:docMk/>
            <pc:sldMk cId="962229680" sldId="265"/>
            <ac:spMk id="58" creationId="{04C21BAE-6866-4C7A-A7EC-C1B2E572D5BE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44" v="698"/>
          <ac:spMkLst>
            <pc:docMk/>
            <pc:sldMk cId="962229680" sldId="265"/>
            <ac:spMk id="59" creationId="{6B2ADB95-0FA3-4BD7-A8AC-89D014A83E5B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13:55.141" v="341"/>
          <ac:spMkLst>
            <pc:docMk/>
            <pc:sldMk cId="962229680" sldId="265"/>
            <ac:spMk id="60" creationId="{7E7D0C94-08B4-48AE-8813-CC4D60294F42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44" v="698"/>
          <ac:spMkLst>
            <pc:docMk/>
            <pc:sldMk cId="962229680" sldId="265"/>
            <ac:spMk id="61" creationId="{C924DBCE-E731-4B22-8181-A39C1D86276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13:55.141" v="341"/>
          <ac:spMkLst>
            <pc:docMk/>
            <pc:sldMk cId="962229680" sldId="265"/>
            <ac:spMk id="62" creationId="{F0C518C2-0AA4-470C-87B9-9CBF428FBA25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44" v="698"/>
          <ac:spMkLst>
            <pc:docMk/>
            <pc:sldMk cId="962229680" sldId="265"/>
            <ac:spMk id="63" creationId="{4CBF9756-6AC8-4C65-84DF-56FBFFA1D873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14:01.157" v="343"/>
          <ac:spMkLst>
            <pc:docMk/>
            <pc:sldMk cId="962229680" sldId="265"/>
            <ac:spMk id="64" creationId="{3E279A52-177D-482C-92C8-10DD7A18FFA8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44" v="698"/>
          <ac:spMkLst>
            <pc:docMk/>
            <pc:sldMk cId="962229680" sldId="265"/>
            <ac:spMk id="66" creationId="{2D385988-EAAF-4C27-AF8A-2BFBECAF3D4F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44" v="698"/>
          <ac:spMkLst>
            <pc:docMk/>
            <pc:sldMk cId="962229680" sldId="265"/>
            <ac:spMk id="70" creationId="{B621D332-7329-4994-8836-C429A51B7549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44" v="698"/>
          <ac:spMkLst>
            <pc:docMk/>
            <pc:sldMk cId="962229680" sldId="265"/>
            <ac:spMk id="72" creationId="{2D20F754-35A9-4508-BE3C-C59996D1437B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7:33.099" v="689"/>
          <ac:spMkLst>
            <pc:docMk/>
            <pc:sldMk cId="962229680" sldId="265"/>
            <ac:spMk id="77" creationId="{B6FACB3C-9069-4791-BC5C-0DB7CD19B853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7:33.099" v="689"/>
          <ac:spMkLst>
            <pc:docMk/>
            <pc:sldMk cId="962229680" sldId="265"/>
            <ac:spMk id="79" creationId="{71F2038E-D777-4B76-81DD-DD13EE91B9DD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28" v="697"/>
          <ac:spMkLst>
            <pc:docMk/>
            <pc:sldMk cId="962229680" sldId="265"/>
            <ac:spMk id="83" creationId="{4CBF9756-6AC8-4C65-84DF-56FBFFA1D873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28" v="697"/>
          <ac:spMkLst>
            <pc:docMk/>
            <pc:sldMk cId="962229680" sldId="265"/>
            <ac:spMk id="85" creationId="{2D385988-EAAF-4C27-AF8A-2BFBECAF3D4F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7:44.099" v="691"/>
          <ac:spMkLst>
            <pc:docMk/>
            <pc:sldMk cId="962229680" sldId="265"/>
            <ac:spMk id="87" creationId="{637B2035-1FCB-439A-B421-095E136C7E07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7:44.099" v="691"/>
          <ac:spMkLst>
            <pc:docMk/>
            <pc:sldMk cId="962229680" sldId="265"/>
            <ac:spMk id="88" creationId="{676D6CDF-C512-4739-B158-55EE955EFA39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28" v="697"/>
          <ac:spMkLst>
            <pc:docMk/>
            <pc:sldMk cId="962229680" sldId="265"/>
            <ac:spMk id="89" creationId="{B621D332-7329-4994-8836-C429A51B7549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7:49.818" v="693"/>
          <ac:spMkLst>
            <pc:docMk/>
            <pc:sldMk cId="962229680" sldId="265"/>
            <ac:spMk id="90" creationId="{95199994-21AE-49A2-BA0D-12E295989A9A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7:49.818" v="693"/>
          <ac:spMkLst>
            <pc:docMk/>
            <pc:sldMk cId="962229680" sldId="265"/>
            <ac:spMk id="91" creationId="{A2C34835-4F79-4934-B151-D68E79764C72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7:53.506" v="695"/>
          <ac:spMkLst>
            <pc:docMk/>
            <pc:sldMk cId="962229680" sldId="265"/>
            <ac:spMk id="93" creationId="{7025EFD5-738C-41B9-87FE-0C00E211BD8B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7:53.506" v="695"/>
          <ac:spMkLst>
            <pc:docMk/>
            <pc:sldMk cId="962229680" sldId="265"/>
            <ac:spMk id="94" creationId="{835EF3DD-7D43-4A27-8967-A92FD8CC9365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28" v="697"/>
          <ac:spMkLst>
            <pc:docMk/>
            <pc:sldMk cId="962229680" sldId="265"/>
            <ac:spMk id="96" creationId="{6A84B152-3496-4C52-AF08-97AFFC09DD2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28" v="697"/>
          <ac:spMkLst>
            <pc:docMk/>
            <pc:sldMk cId="962229680" sldId="265"/>
            <ac:spMk id="97" creationId="{6B2ADB95-0FA3-4BD7-A8AC-89D014A83E5B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28" v="697"/>
          <ac:spMkLst>
            <pc:docMk/>
            <pc:sldMk cId="962229680" sldId="265"/>
            <ac:spMk id="98" creationId="{C924DBCE-E731-4B22-8181-A39C1D86276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24.928" v="697"/>
          <ac:spMkLst>
            <pc:docMk/>
            <pc:sldMk cId="962229680" sldId="265"/>
            <ac:spMk id="100" creationId="{2D20F754-35A9-4508-BE3C-C59996D1437B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57.460" v="699"/>
          <ac:spMkLst>
            <pc:docMk/>
            <pc:sldMk cId="962229680" sldId="265"/>
            <ac:spMk id="102" creationId="{B7694FDC-A66D-47C8-B5A5-E5FEE8256F08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38:57.460" v="699"/>
          <ac:spMkLst>
            <pc:docMk/>
            <pc:sldMk cId="962229680" sldId="265"/>
            <ac:spMk id="103" creationId="{C3F69AFD-BDEB-4A68-B6CE-073AB5E449B4}"/>
          </ac:spMkLst>
        </pc:spChg>
        <pc:spChg chg="add">
          <ac:chgData name="diana pasquali" userId="S::diana.pasquali@alumni.uniroma2.eu::cd37daaa-f104-4de6-ba74-b016a7f10f4d" providerId="AD" clId="Web-{AC1FED09-D2C2-5C95-0EF0-EA33830FD483}" dt="2022-12-05T12:38:57.460" v="699"/>
          <ac:spMkLst>
            <pc:docMk/>
            <pc:sldMk cId="962229680" sldId="265"/>
            <ac:spMk id="108" creationId="{3E279A52-177D-482C-92C8-10DD7A18FFA8}"/>
          </ac:spMkLst>
        </pc:spChg>
        <pc:grpChg chg="add del">
          <ac:chgData name="diana pasquali" userId="S::diana.pasquali@alumni.uniroma2.eu::cd37daaa-f104-4de6-ba74-b016a7f10f4d" providerId="AD" clId="Web-{AC1FED09-D2C2-5C95-0EF0-EA33830FD483}" dt="2022-12-05T12:36:19.035" v="676"/>
          <ac:grpSpMkLst>
            <pc:docMk/>
            <pc:sldMk cId="962229680" sldId="265"/>
            <ac:grpSpMk id="51" creationId="{69996FAB-012A-4B0F-A158-D21B9D459FF5}"/>
          </ac:grpSpMkLst>
        </pc:grpChg>
        <pc:grpChg chg="add del">
          <ac:chgData name="diana pasquali" userId="S::diana.pasquali@alumni.uniroma2.eu::cd37daaa-f104-4de6-ba74-b016a7f10f4d" providerId="AD" clId="Web-{AC1FED09-D2C2-5C95-0EF0-EA33830FD483}" dt="2022-12-05T12:14:01.157" v="343"/>
          <ac:grpSpMkLst>
            <pc:docMk/>
            <pc:sldMk cId="962229680" sldId="265"/>
            <ac:grpSpMk id="65" creationId="{4BCD063E-D4FF-4FB3-8F1D-5DD228883678}"/>
          </ac:grpSpMkLst>
        </pc:grpChg>
        <pc:grpChg chg="add del">
          <ac:chgData name="diana pasquali" userId="S::diana.pasquali@alumni.uniroma2.eu::cd37daaa-f104-4de6-ba74-b016a7f10f4d" providerId="AD" clId="Web-{AC1FED09-D2C2-5C95-0EF0-EA33830FD483}" dt="2022-12-05T12:37:33.099" v="689"/>
          <ac:grpSpMkLst>
            <pc:docMk/>
            <pc:sldMk cId="962229680" sldId="265"/>
            <ac:grpSpMk id="81" creationId="{DD354807-230F-4402-B1B9-F733A8F1F190}"/>
          </ac:grpSpMkLst>
        </pc:grpChg>
        <pc:grpChg chg="add">
          <ac:chgData name="diana pasquali" userId="S::diana.pasquali@alumni.uniroma2.eu::cd37daaa-f104-4de6-ba74-b016a7f10f4d" providerId="AD" clId="Web-{AC1FED09-D2C2-5C95-0EF0-EA33830FD483}" dt="2022-12-05T12:38:57.460" v="699"/>
          <ac:grpSpMkLst>
            <pc:docMk/>
            <pc:sldMk cId="962229680" sldId="265"/>
            <ac:grpSpMk id="110" creationId="{4BCD063E-D4FF-4FB3-8F1D-5DD228883678}"/>
          </ac:grpSpMkLst>
        </pc:grpChg>
        <pc:picChg chg="mod ord">
          <ac:chgData name="diana pasquali" userId="S::diana.pasquali@alumni.uniroma2.eu::cd37daaa-f104-4de6-ba74-b016a7f10f4d" providerId="AD" clId="Web-{AC1FED09-D2C2-5C95-0EF0-EA33830FD483}" dt="2022-12-05T12:38:57.460" v="699"/>
          <ac:picMkLst>
            <pc:docMk/>
            <pc:sldMk cId="962229680" sldId="265"/>
            <ac:picMk id="8" creationId="{9BEEE516-6C53-FD2A-DD43-6D28E1401F5D}"/>
          </ac:picMkLst>
        </pc:picChg>
        <pc:cxnChg chg="add del">
          <ac:chgData name="diana pasquali" userId="S::diana.pasquali@alumni.uniroma2.eu::cd37daaa-f104-4de6-ba74-b016a7f10f4d" providerId="AD" clId="Web-{AC1FED09-D2C2-5C95-0EF0-EA33830FD483}" dt="2022-12-05T12:38:24.944" v="698"/>
          <ac:cxnSpMkLst>
            <pc:docMk/>
            <pc:sldMk cId="962229680" sldId="265"/>
            <ac:cxnSpMk id="68" creationId="{43621FD4-D14D-45D5-9A57-9A2DE5EA59C0}"/>
          </ac:cxnSpMkLst>
        </pc:cxnChg>
        <pc:cxnChg chg="add del">
          <ac:chgData name="diana pasquali" userId="S::diana.pasquali@alumni.uniroma2.eu::cd37daaa-f104-4de6-ba74-b016a7f10f4d" providerId="AD" clId="Web-{AC1FED09-D2C2-5C95-0EF0-EA33830FD483}" dt="2022-12-05T12:38:24.928" v="697"/>
          <ac:cxnSpMkLst>
            <pc:docMk/>
            <pc:sldMk cId="962229680" sldId="265"/>
            <ac:cxnSpMk id="99" creationId="{43621FD4-D14D-45D5-9A57-9A2DE5EA59C0}"/>
          </ac:cxnSpMkLst>
        </pc:cxnChg>
      </pc:sldChg>
      <pc:sldChg chg="addSp delSp modSp new mod setBg setClrOvrMap">
        <pc:chgData name="diana pasquali" userId="S::diana.pasquali@alumni.uniroma2.eu::cd37daaa-f104-4de6-ba74-b016a7f10f4d" providerId="AD" clId="Web-{AC1FED09-D2C2-5C95-0EF0-EA33830FD483}" dt="2022-12-05T12:05:43.645" v="256"/>
        <pc:sldMkLst>
          <pc:docMk/>
          <pc:sldMk cId="3878779088" sldId="291"/>
        </pc:sldMkLst>
        <pc:spChg chg="mod">
          <ac:chgData name="diana pasquali" userId="S::diana.pasquali@alumni.uniroma2.eu::cd37daaa-f104-4de6-ba74-b016a7f10f4d" providerId="AD" clId="Web-{AC1FED09-D2C2-5C95-0EF0-EA33830FD483}" dt="2022-12-05T12:05:18.847" v="251"/>
          <ac:spMkLst>
            <pc:docMk/>
            <pc:sldMk cId="3878779088" sldId="291"/>
            <ac:spMk id="2" creationId="{D23371B5-BECA-D846-6904-748FF01512F3}"/>
          </ac:spMkLst>
        </pc:spChg>
        <pc:spChg chg="mod ord">
          <ac:chgData name="diana pasquali" userId="S::diana.pasquali@alumni.uniroma2.eu::cd37daaa-f104-4de6-ba74-b016a7f10f4d" providerId="AD" clId="Web-{AC1FED09-D2C2-5C95-0EF0-EA33830FD483}" dt="2022-12-05T12:05:43.645" v="256"/>
          <ac:spMkLst>
            <pc:docMk/>
            <pc:sldMk cId="3878779088" sldId="291"/>
            <ac:spMk id="3" creationId="{674C7A8D-1395-B87D-A52D-2F6C51787119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05:18.832" v="250"/>
          <ac:spMkLst>
            <pc:docMk/>
            <pc:sldMk cId="3878779088" sldId="291"/>
            <ac:spMk id="10" creationId="{DCFD1A13-2B88-47B7-AAE9-AD6F3296EE2F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05:18.832" v="250"/>
          <ac:spMkLst>
            <pc:docMk/>
            <pc:sldMk cId="3878779088" sldId="291"/>
            <ac:spMk id="12" creationId="{F5CE4102-C93A-420A-98A7-5A7DD0C5C5B1}"/>
          </ac:spMkLst>
        </pc:spChg>
        <pc:spChg chg="add">
          <ac:chgData name="diana pasquali" userId="S::diana.pasquali@alumni.uniroma2.eu::cd37daaa-f104-4de6-ba74-b016a7f10f4d" providerId="AD" clId="Web-{AC1FED09-D2C2-5C95-0EF0-EA33830FD483}" dt="2022-12-05T12:05:18.847" v="251"/>
          <ac:spMkLst>
            <pc:docMk/>
            <pc:sldMk cId="3878779088" sldId="291"/>
            <ac:spMk id="15" creationId="{02C0C63A-B05B-45A5-AE88-7A3D061A2979}"/>
          </ac:spMkLst>
        </pc:spChg>
        <pc:spChg chg="add">
          <ac:chgData name="diana pasquali" userId="S::diana.pasquali@alumni.uniroma2.eu::cd37daaa-f104-4de6-ba74-b016a7f10f4d" providerId="AD" clId="Web-{AC1FED09-D2C2-5C95-0EF0-EA33830FD483}" dt="2022-12-05T12:05:18.847" v="251"/>
          <ac:spMkLst>
            <pc:docMk/>
            <pc:sldMk cId="3878779088" sldId="291"/>
            <ac:spMk id="16" creationId="{8C4F1A0C-BD28-4977-9745-E2A4FB752792}"/>
          </ac:spMkLst>
        </pc:spChg>
        <pc:spChg chg="add">
          <ac:chgData name="diana pasquali" userId="S::diana.pasquali@alumni.uniroma2.eu::cd37daaa-f104-4de6-ba74-b016a7f10f4d" providerId="AD" clId="Web-{AC1FED09-D2C2-5C95-0EF0-EA33830FD483}" dt="2022-12-05T12:05:18.847" v="251"/>
          <ac:spMkLst>
            <pc:docMk/>
            <pc:sldMk cId="3878779088" sldId="291"/>
            <ac:spMk id="18" creationId="{6D32E310-1144-4755-A1D0-5F28860095E4}"/>
          </ac:spMkLst>
        </pc:spChg>
        <pc:spChg chg="add">
          <ac:chgData name="diana pasquali" userId="S::diana.pasquali@alumni.uniroma2.eu::cd37daaa-f104-4de6-ba74-b016a7f10f4d" providerId="AD" clId="Web-{AC1FED09-D2C2-5C95-0EF0-EA33830FD483}" dt="2022-12-05T12:05:18.847" v="251"/>
          <ac:spMkLst>
            <pc:docMk/>
            <pc:sldMk cId="3878779088" sldId="291"/>
            <ac:spMk id="20" creationId="{2AD292BD-58D8-4261-AD54-80C939F13300}"/>
          </ac:spMkLst>
        </pc:spChg>
        <pc:spChg chg="add">
          <ac:chgData name="diana pasquali" userId="S::diana.pasquali@alumni.uniroma2.eu::cd37daaa-f104-4de6-ba74-b016a7f10f4d" providerId="AD" clId="Web-{AC1FED09-D2C2-5C95-0EF0-EA33830FD483}" dt="2022-12-05T12:05:18.847" v="251"/>
          <ac:spMkLst>
            <pc:docMk/>
            <pc:sldMk cId="3878779088" sldId="291"/>
            <ac:spMk id="22" creationId="{875C1B52-15CE-4113-A420-BFFE21037873}"/>
          </ac:spMkLst>
        </pc:spChg>
        <pc:grpChg chg="add">
          <ac:chgData name="diana pasquali" userId="S::diana.pasquali@alumni.uniroma2.eu::cd37daaa-f104-4de6-ba74-b016a7f10f4d" providerId="AD" clId="Web-{AC1FED09-D2C2-5C95-0EF0-EA33830FD483}" dt="2022-12-05T12:05:18.847" v="251"/>
          <ac:grpSpMkLst>
            <pc:docMk/>
            <pc:sldMk cId="3878779088" sldId="291"/>
            <ac:grpSpMk id="17" creationId="{EBAD34AF-5414-49A5-AB75-F1CA854B3094}"/>
          </ac:grpSpMkLst>
        </pc:grpChg>
        <pc:picChg chg="add mod ord">
          <ac:chgData name="diana pasquali" userId="S::diana.pasquali@alumni.uniroma2.eu::cd37daaa-f104-4de6-ba74-b016a7f10f4d" providerId="AD" clId="Web-{AC1FED09-D2C2-5C95-0EF0-EA33830FD483}" dt="2022-12-05T12:05:18.847" v="251"/>
          <ac:picMkLst>
            <pc:docMk/>
            <pc:sldMk cId="3878779088" sldId="291"/>
            <ac:picMk id="4" creationId="{06807F0B-32E3-CBDC-F254-C885422D2EE0}"/>
          </ac:picMkLst>
        </pc:picChg>
        <pc:picChg chg="add mod">
          <ac:chgData name="diana pasquali" userId="S::diana.pasquali@alumni.uniroma2.eu::cd37daaa-f104-4de6-ba74-b016a7f10f4d" providerId="AD" clId="Web-{AC1FED09-D2C2-5C95-0EF0-EA33830FD483}" dt="2022-12-05T12:05:18.847" v="251"/>
          <ac:picMkLst>
            <pc:docMk/>
            <pc:sldMk cId="3878779088" sldId="291"/>
            <ac:picMk id="5" creationId="{BA4077B5-20D9-FB15-7BF6-5C6315C0B768}"/>
          </ac:picMkLst>
        </pc:picChg>
      </pc:sldChg>
      <pc:sldChg chg="addSp delSp modSp new mod setBg">
        <pc:chgData name="diana pasquali" userId="S::diana.pasquali@alumni.uniroma2.eu::cd37daaa-f104-4de6-ba74-b016a7f10f4d" providerId="AD" clId="Web-{AC1FED09-D2C2-5C95-0EF0-EA33830FD483}" dt="2022-12-05T12:11:22.544" v="339"/>
        <pc:sldMkLst>
          <pc:docMk/>
          <pc:sldMk cId="3021763911" sldId="292"/>
        </pc:sldMkLst>
        <pc:spChg chg="mod">
          <ac:chgData name="diana pasquali" userId="S::diana.pasquali@alumni.uniroma2.eu::cd37daaa-f104-4de6-ba74-b016a7f10f4d" providerId="AD" clId="Web-{AC1FED09-D2C2-5C95-0EF0-EA33830FD483}" dt="2022-12-05T12:11:22.544" v="339"/>
          <ac:spMkLst>
            <pc:docMk/>
            <pc:sldMk cId="3021763911" sldId="292"/>
            <ac:spMk id="2" creationId="{3298650F-397D-4328-8400-1892D9B4B265}"/>
          </ac:spMkLst>
        </pc:spChg>
        <pc:spChg chg="del">
          <ac:chgData name="diana pasquali" userId="S::diana.pasquali@alumni.uniroma2.eu::cd37daaa-f104-4de6-ba74-b016a7f10f4d" providerId="AD" clId="Web-{AC1FED09-D2C2-5C95-0EF0-EA33830FD483}" dt="2022-12-05T12:07:43.882" v="257"/>
          <ac:spMkLst>
            <pc:docMk/>
            <pc:sldMk cId="3021763911" sldId="292"/>
            <ac:spMk id="3" creationId="{8ED2BA88-F344-2340-E3EB-D3C9F9F044CC}"/>
          </ac:spMkLst>
        </pc:spChg>
        <pc:spChg chg="add mod">
          <ac:chgData name="diana pasquali" userId="S::diana.pasquali@alumni.uniroma2.eu::cd37daaa-f104-4de6-ba74-b016a7f10f4d" providerId="AD" clId="Web-{AC1FED09-D2C2-5C95-0EF0-EA33830FD483}" dt="2022-12-05T12:11:22.544" v="339"/>
          <ac:spMkLst>
            <pc:docMk/>
            <pc:sldMk cId="3021763911" sldId="292"/>
            <ac:spMk id="8" creationId="{F7C23F97-532D-A2B2-A79A-C47A1B4C645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11:22.544" v="339"/>
          <ac:spMkLst>
            <pc:docMk/>
            <pc:sldMk cId="3021763911" sldId="292"/>
            <ac:spMk id="11" creationId="{8ED08A1D-4632-47AB-8832-C17BA008697E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11:06.059" v="334"/>
          <ac:spMkLst>
            <pc:docMk/>
            <pc:sldMk cId="3021763911" sldId="292"/>
            <ac:spMk id="20" creationId="{B7694FDC-A66D-47C8-B5A5-E5FEE8256F08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11:06.059" v="334"/>
          <ac:spMkLst>
            <pc:docMk/>
            <pc:sldMk cId="3021763911" sldId="292"/>
            <ac:spMk id="22" creationId="{C3F69AFD-BDEB-4A68-B6CE-073AB5E449B4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11:15.778" v="336"/>
          <ac:spMkLst>
            <pc:docMk/>
            <pc:sldMk cId="3021763911" sldId="292"/>
            <ac:spMk id="25" creationId="{8E139F69-90DB-4363-99C1-CDD094EED905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11:22.513" v="338"/>
          <ac:spMkLst>
            <pc:docMk/>
            <pc:sldMk cId="3021763911" sldId="292"/>
            <ac:spMk id="28" creationId="{8ED08A1D-4632-47AB-8832-C17BA008697E}"/>
          </ac:spMkLst>
        </pc:spChg>
        <pc:spChg chg="add">
          <ac:chgData name="diana pasquali" userId="S::diana.pasquali@alumni.uniroma2.eu::cd37daaa-f104-4de6-ba74-b016a7f10f4d" providerId="AD" clId="Web-{AC1FED09-D2C2-5C95-0EF0-EA33830FD483}" dt="2022-12-05T12:11:22.544" v="339"/>
          <ac:spMkLst>
            <pc:docMk/>
            <pc:sldMk cId="3021763911" sldId="292"/>
            <ac:spMk id="31" creationId="{1A5ACB9A-B0E5-4B85-B616-BAAFCBF066AC}"/>
          </ac:spMkLst>
        </pc:spChg>
        <pc:spChg chg="add">
          <ac:chgData name="diana pasquali" userId="S::diana.pasquali@alumni.uniroma2.eu::cd37daaa-f104-4de6-ba74-b016a7f10f4d" providerId="AD" clId="Web-{AC1FED09-D2C2-5C95-0EF0-EA33830FD483}" dt="2022-12-05T12:11:22.544" v="339"/>
          <ac:spMkLst>
            <pc:docMk/>
            <pc:sldMk cId="3021763911" sldId="292"/>
            <ac:spMk id="33" creationId="{21CD0CBD-C727-43F9-BDFE-34D6D1A97D46}"/>
          </ac:spMkLst>
        </pc:spChg>
        <pc:grpChg chg="add del">
          <ac:chgData name="diana pasquali" userId="S::diana.pasquali@alumni.uniroma2.eu::cd37daaa-f104-4de6-ba74-b016a7f10f4d" providerId="AD" clId="Web-{AC1FED09-D2C2-5C95-0EF0-EA33830FD483}" dt="2022-12-05T12:11:22.544" v="339"/>
          <ac:grpSpMkLst>
            <pc:docMk/>
            <pc:sldMk cId="3021763911" sldId="292"/>
            <ac:grpSpMk id="13" creationId="{0075437B-93A1-4A73-812B-C5030CC2FFCD}"/>
          </ac:grpSpMkLst>
        </pc:grpChg>
        <pc:grpChg chg="add del">
          <ac:chgData name="diana pasquali" userId="S::diana.pasquali@alumni.uniroma2.eu::cd37daaa-f104-4de6-ba74-b016a7f10f4d" providerId="AD" clId="Web-{AC1FED09-D2C2-5C95-0EF0-EA33830FD483}" dt="2022-12-05T12:11:15.778" v="336"/>
          <ac:grpSpMkLst>
            <pc:docMk/>
            <pc:sldMk cId="3021763911" sldId="292"/>
            <ac:grpSpMk id="26" creationId="{EF5608BC-985E-44AE-8C56-1C7990286587}"/>
          </ac:grpSpMkLst>
        </pc:grpChg>
        <pc:grpChg chg="add del">
          <ac:chgData name="diana pasquali" userId="S::diana.pasquali@alumni.uniroma2.eu::cd37daaa-f104-4de6-ba74-b016a7f10f4d" providerId="AD" clId="Web-{AC1FED09-D2C2-5C95-0EF0-EA33830FD483}" dt="2022-12-05T12:11:22.513" v="338"/>
          <ac:grpSpMkLst>
            <pc:docMk/>
            <pc:sldMk cId="3021763911" sldId="292"/>
            <ac:grpSpMk id="29" creationId="{0075437B-93A1-4A73-812B-C5030CC2FFCD}"/>
          </ac:grpSpMkLst>
        </pc:grpChg>
        <pc:grpChg chg="add">
          <ac:chgData name="diana pasquali" userId="S::diana.pasquali@alumni.uniroma2.eu::cd37daaa-f104-4de6-ba74-b016a7f10f4d" providerId="AD" clId="Web-{AC1FED09-D2C2-5C95-0EF0-EA33830FD483}" dt="2022-12-05T12:11:22.544" v="339"/>
          <ac:grpSpMkLst>
            <pc:docMk/>
            <pc:sldMk cId="3021763911" sldId="292"/>
            <ac:grpSpMk id="32" creationId="{72E88C85-0C12-45AB-AB38-7DD8508C1CCB}"/>
          </ac:grpSpMkLst>
        </pc:grpChg>
        <pc:picChg chg="add mod ord">
          <ac:chgData name="diana pasquali" userId="S::diana.pasquali@alumni.uniroma2.eu::cd37daaa-f104-4de6-ba74-b016a7f10f4d" providerId="AD" clId="Web-{AC1FED09-D2C2-5C95-0EF0-EA33830FD483}" dt="2022-12-05T12:11:22.544" v="339"/>
          <ac:picMkLst>
            <pc:docMk/>
            <pc:sldMk cId="3021763911" sldId="292"/>
            <ac:picMk id="4" creationId="{290A9F16-40D5-EE06-0129-25C5D064FA7F}"/>
          </ac:picMkLst>
        </pc:picChg>
      </pc:sldChg>
      <pc:sldChg chg="addSp delSp modSp add replId">
        <pc:chgData name="diana pasquali" userId="S::diana.pasquali@alumni.uniroma2.eu::cd37daaa-f104-4de6-ba74-b016a7f10f4d" providerId="AD" clId="Web-{AC1FED09-D2C2-5C95-0EF0-EA33830FD483}" dt="2022-12-05T12:28:58.336" v="499" actId="14100"/>
        <pc:sldMkLst>
          <pc:docMk/>
          <pc:sldMk cId="274028116" sldId="293"/>
        </pc:sldMkLst>
        <pc:spChg chg="mod">
          <ac:chgData name="diana pasquali" userId="S::diana.pasquali@alumni.uniroma2.eu::cd37daaa-f104-4de6-ba74-b016a7f10f4d" providerId="AD" clId="Web-{AC1FED09-D2C2-5C95-0EF0-EA33830FD483}" dt="2022-12-05T12:28:01.881" v="487"/>
          <ac:spMkLst>
            <pc:docMk/>
            <pc:sldMk cId="274028116" sldId="293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AC1FED09-D2C2-5C95-0EF0-EA33830FD483}" dt="2022-12-05T12:28:58.336" v="499" actId="14100"/>
          <ac:spMkLst>
            <pc:docMk/>
            <pc:sldMk cId="274028116" sldId="293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0:21.010" v="381"/>
          <ac:spMkLst>
            <pc:docMk/>
            <pc:sldMk cId="274028116" sldId="293"/>
            <ac:spMk id="49" creationId="{09821A95-4AEC-48B6-A584-7555C905667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0:20.979" v="380"/>
          <ac:spMkLst>
            <pc:docMk/>
            <pc:sldMk cId="274028116" sldId="293"/>
            <ac:spMk id="58" creationId="{C8DFF3C0-9A47-4CF8-A908-C79EE032FA1B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8.889" v="423"/>
          <ac:spMkLst>
            <pc:docMk/>
            <pc:sldMk cId="274028116" sldId="293"/>
            <ac:spMk id="64" creationId="{8C4F1A0C-BD28-4977-9745-E2A4FB752792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8.889" v="423"/>
          <ac:spMkLst>
            <pc:docMk/>
            <pc:sldMk cId="274028116" sldId="293"/>
            <ac:spMk id="65" creationId="{02C0C63A-B05B-45A5-AE88-7A3D061A2979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8.889" v="423"/>
          <ac:spMkLst>
            <pc:docMk/>
            <pc:sldMk cId="274028116" sldId="293"/>
            <ac:spMk id="66" creationId="{6D32E310-1144-4755-A1D0-5F28860095E4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8.889" v="423"/>
          <ac:spMkLst>
            <pc:docMk/>
            <pc:sldMk cId="274028116" sldId="293"/>
            <ac:spMk id="68" creationId="{2AD292BD-58D8-4261-AD54-80C939F13300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8.889" v="423"/>
          <ac:spMkLst>
            <pc:docMk/>
            <pc:sldMk cId="274028116" sldId="293"/>
            <ac:spMk id="70" creationId="{875C1B52-15CE-4113-A420-BFFE21037873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4.061" v="418"/>
          <ac:spMkLst>
            <pc:docMk/>
            <pc:sldMk cId="274028116" sldId="293"/>
            <ac:spMk id="75" creationId="{61293230-B0F6-45B1-96D1-13D18E242995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4.061" v="418"/>
          <ac:spMkLst>
            <pc:docMk/>
            <pc:sldMk cId="274028116" sldId="293"/>
            <ac:spMk id="77" creationId="{DB74BAD7-F0FC-4719-A31F-1ABDB62116DA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6.436" v="420"/>
          <ac:spMkLst>
            <pc:docMk/>
            <pc:sldMk cId="274028116" sldId="293"/>
            <ac:spMk id="79" creationId="{352BEC0E-22F8-46D0-9632-375DB541B06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6.436" v="420"/>
          <ac:spMkLst>
            <pc:docMk/>
            <pc:sldMk cId="274028116" sldId="293"/>
            <ac:spMk id="80" creationId="{3FCFB1DE-0B7E-48CC-BA90-B2AB0889F9D6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8.874" v="422"/>
          <ac:spMkLst>
            <pc:docMk/>
            <pc:sldMk cId="274028116" sldId="293"/>
            <ac:spMk id="81" creationId="{D3F51FEB-38FB-4F6C-9F7B-2F2AFAB65463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8.874" v="422"/>
          <ac:spMkLst>
            <pc:docMk/>
            <pc:sldMk cId="274028116" sldId="293"/>
            <ac:spMk id="82" creationId="{2B566528-1B12-4246-9431-5C2D7D081168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2:48.874" v="422"/>
          <ac:spMkLst>
            <pc:docMk/>
            <pc:sldMk cId="274028116" sldId="293"/>
            <ac:spMk id="83" creationId="{1E547BA6-BAE0-43BB-A7CA-60F69CE252F0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8:01.913" v="488"/>
          <ac:spMkLst>
            <pc:docMk/>
            <pc:sldMk cId="274028116" sldId="293"/>
            <ac:spMk id="85" creationId="{2AD292BD-58D8-4261-AD54-80C939F13300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8:01.913" v="488"/>
          <ac:spMkLst>
            <pc:docMk/>
            <pc:sldMk cId="274028116" sldId="293"/>
            <ac:spMk id="87" creationId="{875C1B52-15CE-4113-A420-BFFE21037873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8:01.913" v="488"/>
          <ac:spMkLst>
            <pc:docMk/>
            <pc:sldMk cId="274028116" sldId="293"/>
            <ac:spMk id="88" creationId="{02C0C63A-B05B-45A5-AE88-7A3D061A2979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8:01.913" v="488"/>
          <ac:spMkLst>
            <pc:docMk/>
            <pc:sldMk cId="274028116" sldId="293"/>
            <ac:spMk id="91" creationId="{8C4F1A0C-BD28-4977-9745-E2A4FB752792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8:01.913" v="488"/>
          <ac:spMkLst>
            <pc:docMk/>
            <pc:sldMk cId="274028116" sldId="293"/>
            <ac:spMk id="92" creationId="{6D32E310-1144-4755-A1D0-5F28860095E4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7:44.147" v="483"/>
          <ac:spMkLst>
            <pc:docMk/>
            <pc:sldMk cId="274028116" sldId="293"/>
            <ac:spMk id="97" creationId="{1135A26D-9D47-467E-91F1-31149BF0D213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7:44.147" v="483"/>
          <ac:spMkLst>
            <pc:docMk/>
            <pc:sldMk cId="274028116" sldId="293"/>
            <ac:spMk id="99" creationId="{CB147A70-DC29-4DDF-A34C-2B82C6E2295E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7:44.147" v="483"/>
          <ac:spMkLst>
            <pc:docMk/>
            <pc:sldMk cId="274028116" sldId="293"/>
            <ac:spMk id="101" creationId="{3B438362-1E1E-4C62-A99E-4134CB16366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7:44.147" v="483"/>
          <ac:spMkLst>
            <pc:docMk/>
            <pc:sldMk cId="274028116" sldId="293"/>
            <ac:spMk id="103" creationId="{6C077334-5571-4B83-A83E-4CCCFA7B5E8A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7:44.147" v="483"/>
          <ac:spMkLst>
            <pc:docMk/>
            <pc:sldMk cId="274028116" sldId="293"/>
            <ac:spMk id="105" creationId="{4D3DC50D-CA0F-48F9-B17E-20D8669AA4E0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7:44.147" v="483"/>
          <ac:spMkLst>
            <pc:docMk/>
            <pc:sldMk cId="274028116" sldId="293"/>
            <ac:spMk id="107" creationId="{D1B80E9C-CF8A-440B-B8F5-54BF121BF458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7:57.741" v="485"/>
          <ac:spMkLst>
            <pc:docMk/>
            <pc:sldMk cId="274028116" sldId="293"/>
            <ac:spMk id="109" creationId="{2B566528-1B12-4246-9431-5C2D7D081168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7:57.741" v="485"/>
          <ac:spMkLst>
            <pc:docMk/>
            <pc:sldMk cId="274028116" sldId="293"/>
            <ac:spMk id="112" creationId="{D3F51FEB-38FB-4F6C-9F7B-2F2AFAB65463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7:57.741" v="485"/>
          <ac:spMkLst>
            <pc:docMk/>
            <pc:sldMk cId="274028116" sldId="293"/>
            <ac:spMk id="113" creationId="{1E547BA6-BAE0-43BB-A7CA-60F69CE252F0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8:01.881" v="487"/>
          <ac:spMkLst>
            <pc:docMk/>
            <pc:sldMk cId="274028116" sldId="293"/>
            <ac:spMk id="115" creationId="{53B475F8-50AE-46A0-9943-B2B63183D50C}"/>
          </ac:spMkLst>
        </pc:spChg>
        <pc:spChg chg="add del">
          <ac:chgData name="diana pasquali" userId="S::diana.pasquali@alumni.uniroma2.eu::cd37daaa-f104-4de6-ba74-b016a7f10f4d" providerId="AD" clId="Web-{AC1FED09-D2C2-5C95-0EF0-EA33830FD483}" dt="2022-12-05T12:28:01.881" v="487"/>
          <ac:spMkLst>
            <pc:docMk/>
            <pc:sldMk cId="274028116" sldId="293"/>
            <ac:spMk id="116" creationId="{75F6FDB4-2351-48C2-A863-2364A02343C0}"/>
          </ac:spMkLst>
        </pc:spChg>
        <pc:spChg chg="add">
          <ac:chgData name="diana pasquali" userId="S::diana.pasquali@alumni.uniroma2.eu::cd37daaa-f104-4de6-ba74-b016a7f10f4d" providerId="AD" clId="Web-{AC1FED09-D2C2-5C95-0EF0-EA33830FD483}" dt="2022-12-05T12:28:01.913" v="488"/>
          <ac:spMkLst>
            <pc:docMk/>
            <pc:sldMk cId="274028116" sldId="293"/>
            <ac:spMk id="118" creationId="{8F83519B-7BEF-4683-AD95-44C6CEBD9994}"/>
          </ac:spMkLst>
        </pc:spChg>
        <pc:grpChg chg="add del">
          <ac:chgData name="diana pasquali" userId="S::diana.pasquali@alumni.uniroma2.eu::cd37daaa-f104-4de6-ba74-b016a7f10f4d" providerId="AD" clId="Web-{AC1FED09-D2C2-5C95-0EF0-EA33830FD483}" dt="2022-12-05T12:20:21.010" v="381"/>
          <ac:grpSpMkLst>
            <pc:docMk/>
            <pc:sldMk cId="274028116" sldId="293"/>
            <ac:grpSpMk id="51" creationId="{69996FAB-012A-4B0F-A158-D21B9D459FF5}"/>
          </ac:grpSpMkLst>
        </pc:grpChg>
        <pc:grpChg chg="add del">
          <ac:chgData name="diana pasquali" userId="S::diana.pasquali@alumni.uniroma2.eu::cd37daaa-f104-4de6-ba74-b016a7f10f4d" providerId="AD" clId="Web-{AC1FED09-D2C2-5C95-0EF0-EA33830FD483}" dt="2022-12-05T12:20:20.979" v="380"/>
          <ac:grpSpMkLst>
            <pc:docMk/>
            <pc:sldMk cId="274028116" sldId="293"/>
            <ac:grpSpMk id="60" creationId="{D1CD191E-4E38-48B5-91B0-A538EEE36C37}"/>
          </ac:grpSpMkLst>
        </pc:grpChg>
        <pc:grpChg chg="add del">
          <ac:chgData name="diana pasquali" userId="S::diana.pasquali@alumni.uniroma2.eu::cd37daaa-f104-4de6-ba74-b016a7f10f4d" providerId="AD" clId="Web-{AC1FED09-D2C2-5C95-0EF0-EA33830FD483}" dt="2022-12-05T12:22:48.889" v="423"/>
          <ac:grpSpMkLst>
            <pc:docMk/>
            <pc:sldMk cId="274028116" sldId="293"/>
            <ac:grpSpMk id="67" creationId="{EBAD34AF-5414-49A5-AB75-F1CA854B3094}"/>
          </ac:grpSpMkLst>
        </pc:grpChg>
        <pc:grpChg chg="add del">
          <ac:chgData name="diana pasquali" userId="S::diana.pasquali@alumni.uniroma2.eu::cd37daaa-f104-4de6-ba74-b016a7f10f4d" providerId="AD" clId="Web-{AC1FED09-D2C2-5C95-0EF0-EA33830FD483}" dt="2022-12-05T12:22:48.874" v="422"/>
          <ac:grpSpMkLst>
            <pc:docMk/>
            <pc:sldMk cId="274028116" sldId="293"/>
            <ac:grpSpMk id="84" creationId="{912209CB-3E4C-43AE-B507-08269FAE89F5}"/>
          </ac:grpSpMkLst>
        </pc:grpChg>
        <pc:grpChg chg="add del">
          <ac:chgData name="diana pasquali" userId="S::diana.pasquali@alumni.uniroma2.eu::cd37daaa-f104-4de6-ba74-b016a7f10f4d" providerId="AD" clId="Web-{AC1FED09-D2C2-5C95-0EF0-EA33830FD483}" dt="2022-12-05T12:28:01.913" v="488"/>
          <ac:grpSpMkLst>
            <pc:docMk/>
            <pc:sldMk cId="274028116" sldId="293"/>
            <ac:grpSpMk id="89" creationId="{EBAD34AF-5414-49A5-AB75-F1CA854B3094}"/>
          </ac:grpSpMkLst>
        </pc:grpChg>
        <pc:grpChg chg="add del">
          <ac:chgData name="diana pasquali" userId="S::diana.pasquali@alumni.uniroma2.eu::cd37daaa-f104-4de6-ba74-b016a7f10f4d" providerId="AD" clId="Web-{AC1FED09-D2C2-5C95-0EF0-EA33830FD483}" dt="2022-12-05T12:27:57.741" v="485"/>
          <ac:grpSpMkLst>
            <pc:docMk/>
            <pc:sldMk cId="274028116" sldId="293"/>
            <ac:grpSpMk id="110" creationId="{07EAA094-9CF6-4695-958A-33D9BCAA9474}"/>
          </ac:grpSpMkLst>
        </pc:grpChg>
        <pc:grpChg chg="add">
          <ac:chgData name="diana pasquali" userId="S::diana.pasquali@alumni.uniroma2.eu::cd37daaa-f104-4de6-ba74-b016a7f10f4d" providerId="AD" clId="Web-{AC1FED09-D2C2-5C95-0EF0-EA33830FD483}" dt="2022-12-05T12:28:01.913" v="488"/>
          <ac:grpSpMkLst>
            <pc:docMk/>
            <pc:sldMk cId="274028116" sldId="293"/>
            <ac:grpSpMk id="111" creationId="{990CD16F-8620-4B36-8D85-DB9DD98696D1}"/>
          </ac:grpSpMkLst>
        </pc:grpChg>
        <pc:grpChg chg="add">
          <ac:chgData name="diana pasquali" userId="S::diana.pasquali@alumni.uniroma2.eu::cd37daaa-f104-4de6-ba74-b016a7f10f4d" providerId="AD" clId="Web-{AC1FED09-D2C2-5C95-0EF0-EA33830FD483}" dt="2022-12-05T12:28:01.913" v="488"/>
          <ac:grpSpMkLst>
            <pc:docMk/>
            <pc:sldMk cId="274028116" sldId="293"/>
            <ac:grpSpMk id="119" creationId="{EBAD34AF-5414-49A5-AB75-F1CA854B3094}"/>
          </ac:grpSpMkLst>
        </pc:grpChg>
        <pc:grpChg chg="add">
          <ac:chgData name="diana pasquali" userId="S::diana.pasquali@alumni.uniroma2.eu::cd37daaa-f104-4de6-ba74-b016a7f10f4d" providerId="AD" clId="Web-{AC1FED09-D2C2-5C95-0EF0-EA33830FD483}" dt="2022-12-05T12:28:01.913" v="488"/>
          <ac:grpSpMkLst>
            <pc:docMk/>
            <pc:sldMk cId="274028116" sldId="293"/>
            <ac:grpSpMk id="121" creationId="{7A737E2B-A28F-42F1-A1E9-1CA2DE4A1EBD}"/>
          </ac:grpSpMkLst>
        </pc:grpChg>
        <pc:grpChg chg="add">
          <ac:chgData name="diana pasquali" userId="S::diana.pasquali@alumni.uniroma2.eu::cd37daaa-f104-4de6-ba74-b016a7f10f4d" providerId="AD" clId="Web-{AC1FED09-D2C2-5C95-0EF0-EA33830FD483}" dt="2022-12-05T12:28:01.913" v="488"/>
          <ac:grpSpMkLst>
            <pc:docMk/>
            <pc:sldMk cId="274028116" sldId="293"/>
            <ac:grpSpMk id="123" creationId="{5F42AC07-1FE2-483E-851B-FC913421033F}"/>
          </ac:grpSpMkLst>
        </pc:grpChg>
        <pc:picChg chg="add mod ord">
          <ac:chgData name="diana pasquali" userId="S::diana.pasquali@alumni.uniroma2.eu::cd37daaa-f104-4de6-ba74-b016a7f10f4d" providerId="AD" clId="Web-{AC1FED09-D2C2-5C95-0EF0-EA33830FD483}" dt="2022-12-05T12:28:01.913" v="488"/>
          <ac:picMkLst>
            <pc:docMk/>
            <pc:sldMk cId="274028116" sldId="293"/>
            <ac:picMk id="4" creationId="{8E96BF5E-9459-3E69-D3F5-8926BAD8E9CF}"/>
          </ac:picMkLst>
        </pc:picChg>
        <pc:picChg chg="add mod ord">
          <ac:chgData name="diana pasquali" userId="S::diana.pasquali@alumni.uniroma2.eu::cd37daaa-f104-4de6-ba74-b016a7f10f4d" providerId="AD" clId="Web-{AC1FED09-D2C2-5C95-0EF0-EA33830FD483}" dt="2022-12-05T12:28:01.913" v="488"/>
          <ac:picMkLst>
            <pc:docMk/>
            <pc:sldMk cId="274028116" sldId="293"/>
            <ac:picMk id="5" creationId="{CE5CB768-E0BE-D828-195D-64B40065945F}"/>
          </ac:picMkLst>
        </pc:picChg>
        <pc:picChg chg="add mod">
          <ac:chgData name="diana pasquali" userId="S::diana.pasquali@alumni.uniroma2.eu::cd37daaa-f104-4de6-ba74-b016a7f10f4d" providerId="AD" clId="Web-{AC1FED09-D2C2-5C95-0EF0-EA33830FD483}" dt="2022-12-05T12:28:01.913" v="488"/>
          <ac:picMkLst>
            <pc:docMk/>
            <pc:sldMk cId="274028116" sldId="293"/>
            <ac:picMk id="6" creationId="{3A8F3B0C-9E5D-D7AE-EBA4-76ED204ADEDD}"/>
          </ac:picMkLst>
        </pc:picChg>
        <pc:picChg chg="del">
          <ac:chgData name="diana pasquali" userId="S::diana.pasquali@alumni.uniroma2.eu::cd37daaa-f104-4de6-ba74-b016a7f10f4d" providerId="AD" clId="Web-{AC1FED09-D2C2-5C95-0EF0-EA33830FD483}" dt="2022-12-05T12:19:16.712" v="374"/>
          <ac:picMkLst>
            <pc:docMk/>
            <pc:sldMk cId="274028116" sldId="293"/>
            <ac:picMk id="8" creationId="{9BEEE516-6C53-FD2A-DD43-6D28E1401F5D}"/>
          </ac:picMkLst>
        </pc:picChg>
      </pc:sldChg>
      <pc:sldChg chg="modSp add replId">
        <pc:chgData name="diana pasquali" userId="S::diana.pasquali@alumni.uniroma2.eu::cd37daaa-f104-4de6-ba74-b016a7f10f4d" providerId="AD" clId="Web-{AC1FED09-D2C2-5C95-0EF0-EA33830FD483}" dt="2022-12-05T12:14:57.315" v="365" actId="20577"/>
        <pc:sldMkLst>
          <pc:docMk/>
          <pc:sldMk cId="1113536181" sldId="294"/>
        </pc:sldMkLst>
        <pc:spChg chg="mod">
          <ac:chgData name="diana pasquali" userId="S::diana.pasquali@alumni.uniroma2.eu::cd37daaa-f104-4de6-ba74-b016a7f10f4d" providerId="AD" clId="Web-{AC1FED09-D2C2-5C95-0EF0-EA33830FD483}" dt="2022-12-05T12:14:57.315" v="365" actId="20577"/>
          <ac:spMkLst>
            <pc:docMk/>
            <pc:sldMk cId="1113536181" sldId="294"/>
            <ac:spMk id="2" creationId="{00000000-0000-0000-0000-000000000000}"/>
          </ac:spMkLst>
        </pc:spChg>
      </pc:sldChg>
    </pc:docChg>
  </pc:docChgLst>
  <pc:docChgLst>
    <pc:chgData name="diana pasquali" userId="S::diana.pasquali@alumni.uniroma2.eu::cd37daaa-f104-4de6-ba74-b016a7f10f4d" providerId="AD" clId="Web-{DE9A0C5F-AD34-04FF-569C-785A6B237502}"/>
    <pc:docChg chg="addSld modSld">
      <pc:chgData name="diana pasquali" userId="S::diana.pasquali@alumni.uniroma2.eu::cd37daaa-f104-4de6-ba74-b016a7f10f4d" providerId="AD" clId="Web-{DE9A0C5F-AD34-04FF-569C-785A6B237502}" dt="2022-12-05T10:17:54.529" v="221" actId="20577"/>
      <pc:docMkLst>
        <pc:docMk/>
      </pc:docMkLst>
      <pc:sldChg chg="addSp delSp modSp mod setBg">
        <pc:chgData name="diana pasquali" userId="S::diana.pasquali@alumni.uniroma2.eu::cd37daaa-f104-4de6-ba74-b016a7f10f4d" providerId="AD" clId="Web-{DE9A0C5F-AD34-04FF-569C-785A6B237502}" dt="2022-12-05T09:45:04.033" v="17" actId="20577"/>
        <pc:sldMkLst>
          <pc:docMk/>
          <pc:sldMk cId="2625321866" sldId="275"/>
        </pc:sldMkLst>
        <pc:spChg chg="mod ord">
          <ac:chgData name="diana pasquali" userId="S::diana.pasquali@alumni.uniroma2.eu::cd37daaa-f104-4de6-ba74-b016a7f10f4d" providerId="AD" clId="Web-{DE9A0C5F-AD34-04FF-569C-785A6B237502}" dt="2022-12-05T09:45:04.033" v="17" actId="20577"/>
          <ac:spMkLst>
            <pc:docMk/>
            <pc:sldMk cId="2625321866" sldId="275"/>
            <ac:spMk id="2" creationId="{00000000-0000-0000-0000-000000000000}"/>
          </ac:spMkLst>
        </pc:spChg>
        <pc:spChg chg="del mod">
          <ac:chgData name="diana pasquali" userId="S::diana.pasquali@alumni.uniroma2.eu::cd37daaa-f104-4de6-ba74-b016a7f10f4d" providerId="AD" clId="Web-{DE9A0C5F-AD34-04FF-569C-785A6B237502}" dt="2022-12-05T09:44:14.109" v="12"/>
          <ac:spMkLst>
            <pc:docMk/>
            <pc:sldMk cId="2625321866" sldId="275"/>
            <ac:spMk id="3" creationId="{00000000-0000-0000-0000-000000000000}"/>
          </ac:spMkLst>
        </pc:spChg>
        <pc:spChg chg="add del mod">
          <ac:chgData name="diana pasquali" userId="S::diana.pasquali@alumni.uniroma2.eu::cd37daaa-f104-4de6-ba74-b016a7f10f4d" providerId="AD" clId="Web-{DE9A0C5F-AD34-04FF-569C-785A6B237502}" dt="2022-12-05T09:44:24.985" v="13"/>
          <ac:spMkLst>
            <pc:docMk/>
            <pc:sldMk cId="2625321866" sldId="275"/>
            <ac:spMk id="5" creationId="{7547407B-F114-390F-96F0-9BC1FC25E41A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8" creationId="{88294908-8B00-4F58-BBBA-20F71A40AA9E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10" creationId="{4364C879-1404-4203-8E9D-CC5DE0A621A2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12" creationId="{84617302-4B0D-4351-A6BB-6F0930D943AC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14" creationId="{DA2C7802-C2E0-4218-8F89-8DD7CCD2CD1C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16" creationId="{A6D7111A-21E5-4EE9-8A78-10E5530F0116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18" creationId="{A3969E80-A77B-49FC-9122-D89AFD5EE118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20" creationId="{1849CA57-76BD-4CF2-80BA-D7A46A01B7B1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22" creationId="{35E9085E-E730-4768-83D4-6CB7E9897153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24" creationId="{973272FE-A474-4CAE-8CA2-BCC8B476C3F4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26" creationId="{E07981EA-05A6-437C-88D7-B377B92B031D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43:22.545" v="0"/>
          <ac:spMkLst>
            <pc:docMk/>
            <pc:sldMk cId="2625321866" sldId="275"/>
            <ac:spMk id="28" creationId="{15E3C750-986E-4769-B1AE-49289FBEE757}"/>
          </ac:spMkLst>
        </pc:spChg>
      </pc:sldChg>
      <pc:sldChg chg="modSp">
        <pc:chgData name="diana pasquali" userId="S::diana.pasquali@alumni.uniroma2.eu::cd37daaa-f104-4de6-ba74-b016a7f10f4d" providerId="AD" clId="Web-{DE9A0C5F-AD34-04FF-569C-785A6B237502}" dt="2022-12-05T09:57:09.976" v="72" actId="20577"/>
        <pc:sldMkLst>
          <pc:docMk/>
          <pc:sldMk cId="1214747290" sldId="276"/>
        </pc:sldMkLst>
        <pc:spChg chg="mod">
          <ac:chgData name="diana pasquali" userId="S::diana.pasquali@alumni.uniroma2.eu::cd37daaa-f104-4de6-ba74-b016a7f10f4d" providerId="AD" clId="Web-{DE9A0C5F-AD34-04FF-569C-785A6B237502}" dt="2022-12-05T09:57:09.976" v="72" actId="20577"/>
          <ac:spMkLst>
            <pc:docMk/>
            <pc:sldMk cId="1214747290" sldId="276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DE9A0C5F-AD34-04FF-569C-785A6B237502}" dt="2022-12-05T09:50:15.448" v="57" actId="20577"/>
          <ac:spMkLst>
            <pc:docMk/>
            <pc:sldMk cId="1214747290" sldId="276"/>
            <ac:spMk id="3" creationId="{00000000-0000-0000-0000-000000000000}"/>
          </ac:spMkLst>
        </pc:spChg>
      </pc:sldChg>
      <pc:sldChg chg="addSp modSp mod setBg">
        <pc:chgData name="diana pasquali" userId="S::diana.pasquali@alumni.uniroma2.eu::cd37daaa-f104-4de6-ba74-b016a7f10f4d" providerId="AD" clId="Web-{DE9A0C5F-AD34-04FF-569C-785A6B237502}" dt="2022-12-05T10:08:52.028" v="184" actId="14100"/>
        <pc:sldMkLst>
          <pc:docMk/>
          <pc:sldMk cId="794677605" sldId="281"/>
        </pc:sldMkLst>
        <pc:spChg chg="mod">
          <ac:chgData name="diana pasquali" userId="S::diana.pasquali@alumni.uniroma2.eu::cd37daaa-f104-4de6-ba74-b016a7f10f4d" providerId="AD" clId="Web-{DE9A0C5F-AD34-04FF-569C-785A6B237502}" dt="2022-12-05T10:08:35.559" v="180"/>
          <ac:spMkLst>
            <pc:docMk/>
            <pc:sldMk cId="794677605" sldId="281"/>
            <ac:spMk id="2" creationId="{EF5EF075-47BA-226F-3BFF-152341E1FEF2}"/>
          </ac:spMkLst>
        </pc:spChg>
        <pc:spChg chg="mod">
          <ac:chgData name="diana pasquali" userId="S::diana.pasquali@alumni.uniroma2.eu::cd37daaa-f104-4de6-ba74-b016a7f10f4d" providerId="AD" clId="Web-{DE9A0C5F-AD34-04FF-569C-785A6B237502}" dt="2022-12-05T10:08:35.559" v="180"/>
          <ac:spMkLst>
            <pc:docMk/>
            <pc:sldMk cId="794677605" sldId="281"/>
            <ac:spMk id="3" creationId="{B77AF914-47C0-FC0B-F5C1-24CD7571BA0F}"/>
          </ac:spMkLst>
        </pc:spChg>
        <pc:spChg chg="mod ord">
          <ac:chgData name="diana pasquali" userId="S::diana.pasquali@alumni.uniroma2.eu::cd37daaa-f104-4de6-ba74-b016a7f10f4d" providerId="AD" clId="Web-{DE9A0C5F-AD34-04FF-569C-785A6B237502}" dt="2022-12-05T10:08:35.559" v="180"/>
          <ac:spMkLst>
            <pc:docMk/>
            <pc:sldMk cId="794677605" sldId="281"/>
            <ac:spMk id="4" creationId="{CA5CD3BC-58AF-6A58-EE13-DD0394765FB3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10:08:35.559" v="180"/>
          <ac:spMkLst>
            <pc:docMk/>
            <pc:sldMk cId="794677605" sldId="281"/>
            <ac:spMk id="11" creationId="{8E139F69-90DB-4363-99C1-CDD094EED905}"/>
          </ac:spMkLst>
        </pc:spChg>
        <pc:grpChg chg="add">
          <ac:chgData name="diana pasquali" userId="S::diana.pasquali@alumni.uniroma2.eu::cd37daaa-f104-4de6-ba74-b016a7f10f4d" providerId="AD" clId="Web-{DE9A0C5F-AD34-04FF-569C-785A6B237502}" dt="2022-12-05T10:08:35.559" v="180"/>
          <ac:grpSpMkLst>
            <pc:docMk/>
            <pc:sldMk cId="794677605" sldId="281"/>
            <ac:grpSpMk id="13" creationId="{EF5608BC-985E-44AE-8C56-1C7990286587}"/>
          </ac:grpSpMkLst>
        </pc:grpChg>
        <pc:picChg chg="add mod">
          <ac:chgData name="diana pasquali" userId="S::diana.pasquali@alumni.uniroma2.eu::cd37daaa-f104-4de6-ba74-b016a7f10f4d" providerId="AD" clId="Web-{DE9A0C5F-AD34-04FF-569C-785A6B237502}" dt="2022-12-05T10:08:52.028" v="184" actId="14100"/>
          <ac:picMkLst>
            <pc:docMk/>
            <pc:sldMk cId="794677605" sldId="281"/>
            <ac:picMk id="6" creationId="{A53EFCB5-801D-E5F1-92A6-7EBA37F231CB}"/>
          </ac:picMkLst>
        </pc:picChg>
      </pc:sldChg>
      <pc:sldChg chg="modSp">
        <pc:chgData name="diana pasquali" userId="S::diana.pasquali@alumni.uniroma2.eu::cd37daaa-f104-4de6-ba74-b016a7f10f4d" providerId="AD" clId="Web-{DE9A0C5F-AD34-04FF-569C-785A6B237502}" dt="2022-12-05T09:45:26.236" v="23" actId="20577"/>
        <pc:sldMkLst>
          <pc:docMk/>
          <pc:sldMk cId="205813912" sldId="282"/>
        </pc:sldMkLst>
        <pc:spChg chg="mod">
          <ac:chgData name="diana pasquali" userId="S::diana.pasquali@alumni.uniroma2.eu::cd37daaa-f104-4de6-ba74-b016a7f10f4d" providerId="AD" clId="Web-{DE9A0C5F-AD34-04FF-569C-785A6B237502}" dt="2022-12-05T09:45:26.236" v="23" actId="20577"/>
          <ac:spMkLst>
            <pc:docMk/>
            <pc:sldMk cId="205813912" sldId="282"/>
            <ac:spMk id="3" creationId="{00000000-0000-0000-0000-000000000000}"/>
          </ac:spMkLst>
        </pc:spChg>
      </pc:sldChg>
      <pc:sldChg chg="addSp delSp modSp mod setClrOvrMap">
        <pc:chgData name="diana pasquali" userId="S::diana.pasquali@alumni.uniroma2.eu::cd37daaa-f104-4de6-ba74-b016a7f10f4d" providerId="AD" clId="Web-{DE9A0C5F-AD34-04FF-569C-785A6B237502}" dt="2022-12-05T10:17:54.529" v="221" actId="20577"/>
        <pc:sldMkLst>
          <pc:docMk/>
          <pc:sldMk cId="14670474" sldId="287"/>
        </pc:sldMkLst>
        <pc:spChg chg="mod">
          <ac:chgData name="diana pasquali" userId="S::diana.pasquali@alumni.uniroma2.eu::cd37daaa-f104-4de6-ba74-b016a7f10f4d" providerId="AD" clId="Web-{DE9A0C5F-AD34-04FF-569C-785A6B237502}" dt="2022-12-05T10:14:35.210" v="196"/>
          <ac:spMkLst>
            <pc:docMk/>
            <pc:sldMk cId="14670474" sldId="287"/>
            <ac:spMk id="2" creationId="{00000000-0000-0000-0000-000000000000}"/>
          </ac:spMkLst>
        </pc:spChg>
        <pc:spChg chg="mod ord">
          <ac:chgData name="diana pasquali" userId="S::diana.pasquali@alumni.uniroma2.eu::cd37daaa-f104-4de6-ba74-b016a7f10f4d" providerId="AD" clId="Web-{DE9A0C5F-AD34-04FF-569C-785A6B237502}" dt="2022-12-05T10:17:54.529" v="221" actId="20577"/>
          <ac:spMkLst>
            <pc:docMk/>
            <pc:sldMk cId="14670474" sldId="287"/>
            <ac:spMk id="3" creationId="{00000000-0000-0000-0000-000000000000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15.128" v="32"/>
          <ac:spMkLst>
            <pc:docMk/>
            <pc:sldMk cId="14670474" sldId="287"/>
            <ac:spMk id="94" creationId="{8ED08A1D-4632-47AB-8832-C17BA008697E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5:55.331" v="27"/>
          <ac:spMkLst>
            <pc:docMk/>
            <pc:sldMk cId="14670474" sldId="287"/>
            <ac:spMk id="105" creationId="{64185774-6FC0-4B8D-A8DB-A8854688960B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5:55.331" v="27"/>
          <ac:spMkLst>
            <pc:docMk/>
            <pc:sldMk cId="14670474" sldId="287"/>
            <ac:spMk id="106" creationId="{B86AA2DA-281A-4806-8977-D617AEAC830F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5:55.331" v="27"/>
          <ac:spMkLst>
            <pc:docMk/>
            <pc:sldMk cId="14670474" sldId="287"/>
            <ac:spMk id="107" creationId="{B7D3B4FC-79F4-47D2-9D79-DA876E6AD813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5:55.331" v="27"/>
          <ac:spMkLst>
            <pc:docMk/>
            <pc:sldMk cId="14670474" sldId="287"/>
            <ac:spMk id="109" creationId="{2775D660-3127-4688-9782-F7C4639B1691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02.925" v="29"/>
          <ac:spMkLst>
            <pc:docMk/>
            <pc:sldMk cId="14670474" sldId="287"/>
            <ac:spMk id="112" creationId="{1CD81A2A-6ED4-4EF4-A14C-912D31E14800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02.925" v="29"/>
          <ac:spMkLst>
            <pc:docMk/>
            <pc:sldMk cId="14670474" sldId="287"/>
            <ac:spMk id="113" creationId="{B91ECDA9-56DC-4270-8F33-01C5637B8CEB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02.925" v="29"/>
          <ac:spMkLst>
            <pc:docMk/>
            <pc:sldMk cId="14670474" sldId="287"/>
            <ac:spMk id="114" creationId="{1661932C-CA15-4E17-B115-FAE7CBEE4789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02.925" v="29"/>
          <ac:spMkLst>
            <pc:docMk/>
            <pc:sldMk cId="14670474" sldId="287"/>
            <ac:spMk id="115" creationId="{75F47824-961D-465D-84F9-EAE11BC6173B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02.925" v="29"/>
          <ac:spMkLst>
            <pc:docMk/>
            <pc:sldMk cId="14670474" sldId="287"/>
            <ac:spMk id="116" creationId="{8590ADD5-9383-4D3D-9047-3DA2593CCB5D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02.925" v="29"/>
          <ac:spMkLst>
            <pc:docMk/>
            <pc:sldMk cId="14670474" sldId="287"/>
            <ac:spMk id="117" creationId="{FEC9DA3E-C1D7-472D-B7C0-F71AE41FBA23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02.925" v="29"/>
          <ac:spMkLst>
            <pc:docMk/>
            <pc:sldMk cId="14670474" sldId="287"/>
            <ac:spMk id="118" creationId="{DABE3E45-88CF-45D8-8D40-C773324D93F6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15.128" v="31"/>
          <ac:spMkLst>
            <pc:docMk/>
            <pc:sldMk cId="14670474" sldId="287"/>
            <ac:spMk id="120" creationId="{91F32EBA-ED97-466E-8CFA-8382584155D0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6:15.128" v="31"/>
          <ac:spMkLst>
            <pc:docMk/>
            <pc:sldMk cId="14670474" sldId="287"/>
            <ac:spMk id="121" creationId="{62A38935-BB53-4DF7-A56E-48DD25B685D7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1.240" v="42"/>
          <ac:spMkLst>
            <pc:docMk/>
            <pc:sldMk cId="14670474" sldId="287"/>
            <ac:spMk id="123" creationId="{59A309A7-1751-4ABE-A3C1-EEC40366AD89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1.240" v="42"/>
          <ac:spMkLst>
            <pc:docMk/>
            <pc:sldMk cId="14670474" sldId="287"/>
            <ac:spMk id="124" creationId="{967D8EB6-EAE1-4F9C-B398-83321E287204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10.990" v="35"/>
          <ac:spMkLst>
            <pc:docMk/>
            <pc:sldMk cId="14670474" sldId="287"/>
            <ac:spMk id="129" creationId="{907EF6B7-1338-4443-8C46-6A318D952DFD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10.990" v="35"/>
          <ac:spMkLst>
            <pc:docMk/>
            <pc:sldMk cId="14670474" sldId="287"/>
            <ac:spMk id="131" creationId="{DAAE4CDD-124C-4DCF-9584-B6033B545DD5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10.990" v="35"/>
          <ac:spMkLst>
            <pc:docMk/>
            <pc:sldMk cId="14670474" sldId="287"/>
            <ac:spMk id="133" creationId="{081E4A58-353D-44AE-B2FC-2A74E2E400F7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13.505" v="37"/>
          <ac:spMkLst>
            <pc:docMk/>
            <pc:sldMk cId="14670474" sldId="287"/>
            <ac:spMk id="135" creationId="{D3F51FEB-38FB-4F6C-9F7B-2F2AFAB65463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13.505" v="37"/>
          <ac:spMkLst>
            <pc:docMk/>
            <pc:sldMk cId="14670474" sldId="287"/>
            <ac:spMk id="136" creationId="{2B566528-1B12-4246-9431-5C2D7D081168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13.505" v="37"/>
          <ac:spMkLst>
            <pc:docMk/>
            <pc:sldMk cId="14670474" sldId="287"/>
            <ac:spMk id="137" creationId="{1E547BA6-BAE0-43BB-A7CA-60F69CE252F0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13.505" v="37"/>
          <ac:spMkLst>
            <pc:docMk/>
            <pc:sldMk cId="14670474" sldId="287"/>
            <ac:spMk id="138" creationId="{2E80C965-DB6D-4F81-9E9E-B027384D0BD6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13.505" v="37"/>
          <ac:spMkLst>
            <pc:docMk/>
            <pc:sldMk cId="14670474" sldId="287"/>
            <ac:spMk id="139" creationId="{A580F890-B085-4E95-96AA-55AEBEC5CE6E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0.662" v="39"/>
          <ac:spMkLst>
            <pc:docMk/>
            <pc:sldMk cId="14670474" sldId="287"/>
            <ac:spMk id="141" creationId="{827B839B-9ADE-406B-8590-F1CAEDED45A1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0.662" v="39"/>
          <ac:spMkLst>
            <pc:docMk/>
            <pc:sldMk cId="14670474" sldId="287"/>
            <ac:spMk id="142" creationId="{CFE45BF0-46DB-408C-B5F7-7B11716805D4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0.662" v="39"/>
          <ac:spMkLst>
            <pc:docMk/>
            <pc:sldMk cId="14670474" sldId="287"/>
            <ac:spMk id="143" creationId="{2AEBC8F2-97B1-41B4-93F1-2D289E197FBA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0.662" v="39"/>
          <ac:spMkLst>
            <pc:docMk/>
            <pc:sldMk cId="14670474" sldId="287"/>
            <ac:spMk id="144" creationId="{472E3A19-F5D5-48FC-BB9C-48C2F68F598B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0.662" v="39"/>
          <ac:spMkLst>
            <pc:docMk/>
            <pc:sldMk cId="14670474" sldId="287"/>
            <ac:spMk id="145" creationId="{7A62E32F-BB65-43A8-8EB5-92346890E549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0.662" v="39"/>
          <ac:spMkLst>
            <pc:docMk/>
            <pc:sldMk cId="14670474" sldId="287"/>
            <ac:spMk id="146" creationId="{14E91B64-9FCC-451E-AFB4-A827D6329367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1.224" v="41"/>
          <ac:spMkLst>
            <pc:docMk/>
            <pc:sldMk cId="14670474" sldId="287"/>
            <ac:spMk id="148" creationId="{76EFD3D9-44F0-4267-BCC1-1613E79D8274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1.224" v="41"/>
          <ac:spMkLst>
            <pc:docMk/>
            <pc:sldMk cId="14670474" sldId="287"/>
            <ac:spMk id="149" creationId="{A779A851-95D6-41AF-937A-B0E4B7F6FA8D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1.224" v="41"/>
          <ac:spMkLst>
            <pc:docMk/>
            <pc:sldMk cId="14670474" sldId="287"/>
            <ac:spMk id="150" creationId="{953FB2E7-B6CB-429C-81EB-D9516D6D5C8D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1.224" v="41"/>
          <ac:spMkLst>
            <pc:docMk/>
            <pc:sldMk cId="14670474" sldId="287"/>
            <ac:spMk id="151" creationId="{2EC40DB1-B719-4A13-9A4D-0966B4B27866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7:21.224" v="41"/>
          <ac:spMkLst>
            <pc:docMk/>
            <pc:sldMk cId="14670474" sldId="287"/>
            <ac:spMk id="152" creationId="{82211336-CFF3-412D-868A-6679C1004C45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52.946" v="55"/>
          <ac:spMkLst>
            <pc:docMk/>
            <pc:sldMk cId="14670474" sldId="287"/>
            <ac:spMk id="154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13.945" v="46"/>
          <ac:spMkLst>
            <pc:docMk/>
            <pc:sldMk cId="14670474" sldId="287"/>
            <ac:spMk id="161" creationId="{2B566528-1B12-4246-9431-5C2D7D081168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28.804" v="50"/>
          <ac:spMkLst>
            <pc:docMk/>
            <pc:sldMk cId="14670474" sldId="287"/>
            <ac:spMk id="165" creationId="{B97A76A2-B7F2-4D75-AB9E-71FB748825F4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20.367" v="48"/>
          <ac:spMkLst>
            <pc:docMk/>
            <pc:sldMk cId="14670474" sldId="287"/>
            <ac:spMk id="171" creationId="{2B566528-1B12-4246-9431-5C2D7D081168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28.804" v="50"/>
          <ac:spMkLst>
            <pc:docMk/>
            <pc:sldMk cId="14670474" sldId="287"/>
            <ac:spMk id="175" creationId="{0953DB5D-0A37-4498-852C-604ADD855212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28.804" v="50"/>
          <ac:spMkLst>
            <pc:docMk/>
            <pc:sldMk cId="14670474" sldId="287"/>
            <ac:spMk id="176" creationId="{52B46D5E-7F74-4741-9FF9-3E105C9570B9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34.758" v="52"/>
          <ac:spMkLst>
            <pc:docMk/>
            <pc:sldMk cId="14670474" sldId="287"/>
            <ac:spMk id="178" creationId="{2EB492CD-616E-47F8-933B-5E2D952A0593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34.758" v="52"/>
          <ac:spMkLst>
            <pc:docMk/>
            <pc:sldMk cId="14670474" sldId="287"/>
            <ac:spMk id="179" creationId="{59383CF9-23B5-4335-9B21-1791C4CF1C75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34.758" v="52"/>
          <ac:spMkLst>
            <pc:docMk/>
            <pc:sldMk cId="14670474" sldId="287"/>
            <ac:spMk id="180" creationId="{0007FE00-9498-4706-B255-6437B0252C02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48:52.930" v="54"/>
          <ac:spMkLst>
            <pc:docMk/>
            <pc:sldMk cId="14670474" sldId="287"/>
            <ac:spMk id="182" creationId="{2B566528-1B12-4246-9431-5C2D7D081168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50:33.542" v="60"/>
          <ac:spMkLst>
            <pc:docMk/>
            <pc:sldMk cId="14670474" sldId="287"/>
            <ac:spMk id="187" creationId="{8E139F69-90DB-4363-99C1-CDD094EED905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57:23.727" v="76"/>
          <ac:spMkLst>
            <pc:docMk/>
            <pc:sldMk cId="14670474" sldId="287"/>
            <ac:spMk id="194" creationId="{8E139F69-90DB-4363-99C1-CDD094EED905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09:57:40.540" v="81"/>
          <ac:spMkLst>
            <pc:docMk/>
            <pc:sldMk cId="14670474" sldId="287"/>
            <ac:spMk id="203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10:07:24.823" v="171"/>
          <ac:spMkLst>
            <pc:docMk/>
            <pc:sldMk cId="14670474" sldId="287"/>
            <ac:spMk id="212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10:07:21.354" v="168"/>
          <ac:spMkLst>
            <pc:docMk/>
            <pc:sldMk cId="14670474" sldId="287"/>
            <ac:spMk id="221" creationId="{8ED08A1D-4632-47AB-8832-C17BA008697E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10:07:24.744" v="170"/>
          <ac:spMkLst>
            <pc:docMk/>
            <pc:sldMk cId="14670474" sldId="287"/>
            <ac:spMk id="227" creationId="{8E139F69-90DB-4363-99C1-CDD094EED905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10:09:00.716" v="186"/>
          <ac:spMkLst>
            <pc:docMk/>
            <pc:sldMk cId="14670474" sldId="287"/>
            <ac:spMk id="230" creationId="{8ED08A1D-4632-47AB-8832-C17BA008697E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10:14:35.210" v="196"/>
          <ac:spMkLst>
            <pc:docMk/>
            <pc:sldMk cId="14670474" sldId="287"/>
            <ac:spMk id="236" creationId="{429917F3-0560-4C6F-B265-458B218C4B87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10:16:43.495" v="211"/>
          <ac:spMkLst>
            <pc:docMk/>
            <pc:sldMk cId="14670474" sldId="287"/>
            <ac:spMk id="245" creationId="{C8DFF3C0-9A47-4CF8-A908-C79EE032FA1B}"/>
          </ac:spMkLst>
        </pc:spChg>
        <pc:spChg chg="add del">
          <ac:chgData name="diana pasquali" userId="S::diana.pasquali@alumni.uniroma2.eu::cd37daaa-f104-4de6-ba74-b016a7f10f4d" providerId="AD" clId="Web-{DE9A0C5F-AD34-04FF-569C-785A6B237502}" dt="2022-12-05T10:16:54.074" v="213"/>
          <ac:spMkLst>
            <pc:docMk/>
            <pc:sldMk cId="14670474" sldId="287"/>
            <ac:spMk id="254" creationId="{C2EFD392-2680-41C6-A661-44456DAA5AFB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10:16:54.074" v="213"/>
          <ac:spMkLst>
            <pc:docMk/>
            <pc:sldMk cId="14670474" sldId="287"/>
            <ac:spMk id="263" creationId="{C2EFD392-2680-41C6-A661-44456DAA5AFB}"/>
          </ac:spMkLst>
        </pc:spChg>
        <pc:grpChg chg="add del">
          <ac:chgData name="diana pasquali" userId="S::diana.pasquali@alumni.uniroma2.eu::cd37daaa-f104-4de6-ba74-b016a7f10f4d" providerId="AD" clId="Web-{DE9A0C5F-AD34-04FF-569C-785A6B237502}" dt="2022-12-05T09:46:15.128" v="32"/>
          <ac:grpSpMkLst>
            <pc:docMk/>
            <pc:sldMk cId="14670474" sldId="287"/>
            <ac:grpSpMk id="96" creationId="{0075437B-93A1-4A73-812B-C5030CC2FFCD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48:52.946" v="55"/>
          <ac:grpSpMkLst>
            <pc:docMk/>
            <pc:sldMk cId="14670474" sldId="287"/>
            <ac:grpSpMk id="155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48:13.945" v="46"/>
          <ac:grpSpMkLst>
            <pc:docMk/>
            <pc:sldMk cId="14670474" sldId="287"/>
            <ac:grpSpMk id="163" creationId="{FA366754-A2F4-475B-8217-AB06F5F15F36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48:13.945" v="46"/>
          <ac:grpSpMkLst>
            <pc:docMk/>
            <pc:sldMk cId="14670474" sldId="287"/>
            <ac:grpSpMk id="167" creationId="{828A5161-06F1-46CF-8AD7-844680A59E13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48:20.367" v="48"/>
          <ac:grpSpMkLst>
            <pc:docMk/>
            <pc:sldMk cId="14670474" sldId="287"/>
            <ac:grpSpMk id="172" creationId="{828A5161-06F1-46CF-8AD7-844680A59E13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48:20.367" v="48"/>
          <ac:grpSpMkLst>
            <pc:docMk/>
            <pc:sldMk cId="14670474" sldId="287"/>
            <ac:grpSpMk id="173" creationId="{5995D10D-E9C9-47DB-AE7E-801FEF38F5C9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48:52.930" v="54"/>
          <ac:grpSpMkLst>
            <pc:docMk/>
            <pc:sldMk cId="14670474" sldId="287"/>
            <ac:grpSpMk id="183" creationId="{FA366754-A2F4-475B-8217-AB06F5F15F36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48:52.930" v="54"/>
          <ac:grpSpMkLst>
            <pc:docMk/>
            <pc:sldMk cId="14670474" sldId="287"/>
            <ac:grpSpMk id="185" creationId="{828A5161-06F1-46CF-8AD7-844680A59E13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50:33.542" v="60"/>
          <ac:grpSpMkLst>
            <pc:docMk/>
            <pc:sldMk cId="14670474" sldId="287"/>
            <ac:grpSpMk id="188" creationId="{EF5608BC-985E-44AE-8C56-1C7990286587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57:23.727" v="76"/>
          <ac:grpSpMkLst>
            <pc:docMk/>
            <pc:sldMk cId="14670474" sldId="287"/>
            <ac:grpSpMk id="196" creationId="{EF5608BC-985E-44AE-8C56-1C7990286587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09:57:40.540" v="81"/>
          <ac:grpSpMkLst>
            <pc:docMk/>
            <pc:sldMk cId="14670474" sldId="287"/>
            <ac:grpSpMk id="205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10:07:24.823" v="171"/>
          <ac:grpSpMkLst>
            <pc:docMk/>
            <pc:sldMk cId="14670474" sldId="287"/>
            <ac:grpSpMk id="214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10:07:21.354" v="168"/>
          <ac:grpSpMkLst>
            <pc:docMk/>
            <pc:sldMk cId="14670474" sldId="287"/>
            <ac:grpSpMk id="223" creationId="{0075437B-93A1-4A73-812B-C5030CC2FFCD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10:07:24.744" v="170"/>
          <ac:grpSpMkLst>
            <pc:docMk/>
            <pc:sldMk cId="14670474" sldId="287"/>
            <ac:grpSpMk id="228" creationId="{EF5608BC-985E-44AE-8C56-1C7990286587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10:09:00.716" v="186"/>
          <ac:grpSpMkLst>
            <pc:docMk/>
            <pc:sldMk cId="14670474" sldId="287"/>
            <ac:grpSpMk id="231" creationId="{0075437B-93A1-4A73-812B-C5030CC2FFCD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10:14:35.210" v="196"/>
          <ac:grpSpMkLst>
            <pc:docMk/>
            <pc:sldMk cId="14670474" sldId="287"/>
            <ac:grpSpMk id="238" creationId="{AA39BAE7-7EB8-4E22-BCBB-F00F514DB7EA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10:16:43.495" v="211"/>
          <ac:grpSpMkLst>
            <pc:docMk/>
            <pc:sldMk cId="14670474" sldId="287"/>
            <ac:grpSpMk id="247" creationId="{D1CD191E-4E38-48B5-91B0-A538EEE36C37}"/>
          </ac:grpSpMkLst>
        </pc:grpChg>
        <pc:grpChg chg="add del">
          <ac:chgData name="diana pasquali" userId="S::diana.pasquali@alumni.uniroma2.eu::cd37daaa-f104-4de6-ba74-b016a7f10f4d" providerId="AD" clId="Web-{DE9A0C5F-AD34-04FF-569C-785A6B237502}" dt="2022-12-05T10:16:54.074" v="213"/>
          <ac:grpSpMkLst>
            <pc:docMk/>
            <pc:sldMk cId="14670474" sldId="287"/>
            <ac:grpSpMk id="256" creationId="{DE866941-6974-471B-96DC-E7D4042D816D}"/>
          </ac:grpSpMkLst>
        </pc:grpChg>
        <pc:grpChg chg="add">
          <ac:chgData name="diana pasquali" userId="S::diana.pasquali@alumni.uniroma2.eu::cd37daaa-f104-4de6-ba74-b016a7f10f4d" providerId="AD" clId="Web-{DE9A0C5F-AD34-04FF-569C-785A6B237502}" dt="2022-12-05T10:16:54.074" v="213"/>
          <ac:grpSpMkLst>
            <pc:docMk/>
            <pc:sldMk cId="14670474" sldId="287"/>
            <ac:grpSpMk id="265" creationId="{DE866941-6974-471B-96DC-E7D4042D816D}"/>
          </ac:grpSpMkLst>
        </pc:grpChg>
        <pc:picChg chg="del mod">
          <ac:chgData name="diana pasquali" userId="S::diana.pasquali@alumni.uniroma2.eu::cd37daaa-f104-4de6-ba74-b016a7f10f4d" providerId="AD" clId="Web-{DE9A0C5F-AD34-04FF-569C-785A6B237502}" dt="2022-12-05T09:47:03.661" v="33"/>
          <ac:picMkLst>
            <pc:docMk/>
            <pc:sldMk cId="14670474" sldId="287"/>
            <ac:picMk id="4" creationId="{58A09E28-FAFD-7099-6E74-5DCBCB9D64DF}"/>
          </ac:picMkLst>
        </pc:picChg>
        <pc:picChg chg="add del mod">
          <ac:chgData name="diana pasquali" userId="S::diana.pasquali@alumni.uniroma2.eu::cd37daaa-f104-4de6-ba74-b016a7f10f4d" providerId="AD" clId="Web-{DE9A0C5F-AD34-04FF-569C-785A6B237502}" dt="2022-12-05T09:57:20.789" v="75"/>
          <ac:picMkLst>
            <pc:docMk/>
            <pc:sldMk cId="14670474" sldId="287"/>
            <ac:picMk id="5" creationId="{03C61954-D9DD-6731-EC96-0A9E1C406374}"/>
          </ac:picMkLst>
        </pc:picChg>
        <pc:picChg chg="add del mod">
          <ac:chgData name="diana pasquali" userId="S::diana.pasquali@alumni.uniroma2.eu::cd37daaa-f104-4de6-ba74-b016a7f10f4d" providerId="AD" clId="Web-{DE9A0C5F-AD34-04FF-569C-785A6B237502}" dt="2022-12-05T10:08:57.997" v="185"/>
          <ac:picMkLst>
            <pc:docMk/>
            <pc:sldMk cId="14670474" sldId="287"/>
            <ac:picMk id="6" creationId="{CA248C99-D606-1A69-35E1-0C63297490C4}"/>
          </ac:picMkLst>
        </pc:picChg>
        <pc:picChg chg="add del mod">
          <ac:chgData name="diana pasquali" userId="S::diana.pasquali@alumni.uniroma2.eu::cd37daaa-f104-4de6-ba74-b016a7f10f4d" providerId="AD" clId="Web-{DE9A0C5F-AD34-04FF-569C-785A6B237502}" dt="2022-12-05T10:12:11.237" v="189"/>
          <ac:picMkLst>
            <pc:docMk/>
            <pc:sldMk cId="14670474" sldId="287"/>
            <ac:picMk id="7" creationId="{FF4EC7D3-957F-57A3-2BCC-3A68EBDA3939}"/>
          </ac:picMkLst>
        </pc:picChg>
        <pc:picChg chg="add mod ord">
          <ac:chgData name="diana pasquali" userId="S::diana.pasquali@alumni.uniroma2.eu::cd37daaa-f104-4de6-ba74-b016a7f10f4d" providerId="AD" clId="Web-{DE9A0C5F-AD34-04FF-569C-785A6B237502}" dt="2022-12-05T10:16:43.495" v="211"/>
          <ac:picMkLst>
            <pc:docMk/>
            <pc:sldMk cId="14670474" sldId="287"/>
            <ac:picMk id="8" creationId="{E867ECED-6047-B03E-09F9-2780832F541B}"/>
          </ac:picMkLst>
        </pc:picChg>
        <pc:picChg chg="add mod">
          <ac:chgData name="diana pasquali" userId="S::diana.pasquali@alumni.uniroma2.eu::cd37daaa-f104-4de6-ba74-b016a7f10f4d" providerId="AD" clId="Web-{DE9A0C5F-AD34-04FF-569C-785A6B237502}" dt="2022-12-05T10:16:43.495" v="211"/>
          <ac:picMkLst>
            <pc:docMk/>
            <pc:sldMk cId="14670474" sldId="287"/>
            <ac:picMk id="9" creationId="{F431BA5A-BC09-1108-A39D-384790E5C51E}"/>
          </ac:picMkLst>
        </pc:picChg>
        <pc:picChg chg="add mod">
          <ac:chgData name="diana pasquali" userId="S::diana.pasquali@alumni.uniroma2.eu::cd37daaa-f104-4de6-ba74-b016a7f10f4d" providerId="AD" clId="Web-{DE9A0C5F-AD34-04FF-569C-785A6B237502}" dt="2022-12-05T10:16:54.074" v="213"/>
          <ac:picMkLst>
            <pc:docMk/>
            <pc:sldMk cId="14670474" sldId="287"/>
            <ac:picMk id="10" creationId="{D75FACB5-1FC4-5A85-A2C1-805407A40F38}"/>
          </ac:picMkLst>
        </pc:picChg>
        <pc:cxnChg chg="add del">
          <ac:chgData name="diana pasquali" userId="S::diana.pasquali@alumni.uniroma2.eu::cd37daaa-f104-4de6-ba74-b016a7f10f4d" providerId="AD" clId="Web-{DE9A0C5F-AD34-04FF-569C-785A6B237502}" dt="2022-12-05T09:45:49.331" v="25"/>
          <ac:cxnSpMkLst>
            <pc:docMk/>
            <pc:sldMk cId="14670474" sldId="287"/>
            <ac:cxnSpMk id="103" creationId="{39B7FDC9-F0CE-43A7-9F2A-83DD09DC3453}"/>
          </ac:cxnSpMkLst>
        </pc:cxnChg>
        <pc:cxnChg chg="add del">
          <ac:chgData name="diana pasquali" userId="S::diana.pasquali@alumni.uniroma2.eu::cd37daaa-f104-4de6-ba74-b016a7f10f4d" providerId="AD" clId="Web-{DE9A0C5F-AD34-04FF-569C-785A6B237502}" dt="2022-12-05T09:46:02.925" v="29"/>
          <ac:cxnSpMkLst>
            <pc:docMk/>
            <pc:sldMk cId="14670474" sldId="287"/>
            <ac:cxnSpMk id="111" creationId="{49CD1692-827B-4C8D-B4A1-134FD04CF45C}"/>
          </ac:cxnSpMkLst>
        </pc:cxnChg>
      </pc:sldChg>
      <pc:sldChg chg="addSp delSp modSp add replId">
        <pc:chgData name="diana pasquali" userId="S::diana.pasquali@alumni.uniroma2.eu::cd37daaa-f104-4de6-ba74-b016a7f10f4d" providerId="AD" clId="Web-{DE9A0C5F-AD34-04FF-569C-785A6B237502}" dt="2022-12-05T10:00:15.294" v="163" actId="20577"/>
        <pc:sldMkLst>
          <pc:docMk/>
          <pc:sldMk cId="2756163101" sldId="288"/>
        </pc:sldMkLst>
        <pc:spChg chg="mod">
          <ac:chgData name="diana pasquali" userId="S::diana.pasquali@alumni.uniroma2.eu::cd37daaa-f104-4de6-ba74-b016a7f10f4d" providerId="AD" clId="Web-{DE9A0C5F-AD34-04FF-569C-785A6B237502}" dt="2022-12-05T09:57:04.601" v="71" actId="20577"/>
          <ac:spMkLst>
            <pc:docMk/>
            <pc:sldMk cId="2756163101" sldId="288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DE9A0C5F-AD34-04FF-569C-785A6B237502}" dt="2022-12-05T10:00:15.294" v="163" actId="20577"/>
          <ac:spMkLst>
            <pc:docMk/>
            <pc:sldMk cId="2756163101" sldId="288"/>
            <ac:spMk id="3" creationId="{00000000-0000-0000-0000-000000000000}"/>
          </ac:spMkLst>
        </pc:spChg>
        <pc:spChg chg="del">
          <ac:chgData name="diana pasquali" userId="S::diana.pasquali@alumni.uniroma2.eu::cd37daaa-f104-4de6-ba74-b016a7f10f4d" providerId="AD" clId="Web-{DE9A0C5F-AD34-04FF-569C-785A6B237502}" dt="2022-12-05T09:59:38.262" v="157"/>
          <ac:spMkLst>
            <pc:docMk/>
            <pc:sldMk cId="2756163101" sldId="288"/>
            <ac:spMk id="194" creationId="{8E139F69-90DB-4363-99C1-CDD094EED905}"/>
          </ac:spMkLst>
        </pc:spChg>
        <pc:spChg chg="add">
          <ac:chgData name="diana pasquali" userId="S::diana.pasquali@alumni.uniroma2.eu::cd37daaa-f104-4de6-ba74-b016a7f10f4d" providerId="AD" clId="Web-{DE9A0C5F-AD34-04FF-569C-785A6B237502}" dt="2022-12-05T09:59:38.262" v="157"/>
          <ac:spMkLst>
            <pc:docMk/>
            <pc:sldMk cId="2756163101" sldId="288"/>
            <ac:spMk id="203" creationId="{8E139F69-90DB-4363-99C1-CDD094EED905}"/>
          </ac:spMkLst>
        </pc:spChg>
        <pc:grpChg chg="del">
          <ac:chgData name="diana pasquali" userId="S::diana.pasquali@alumni.uniroma2.eu::cd37daaa-f104-4de6-ba74-b016a7f10f4d" providerId="AD" clId="Web-{DE9A0C5F-AD34-04FF-569C-785A6B237502}" dt="2022-12-05T09:59:38.262" v="157"/>
          <ac:grpSpMkLst>
            <pc:docMk/>
            <pc:sldMk cId="2756163101" sldId="288"/>
            <ac:grpSpMk id="196" creationId="{EF5608BC-985E-44AE-8C56-1C7990286587}"/>
          </ac:grpSpMkLst>
        </pc:grpChg>
        <pc:grpChg chg="add">
          <ac:chgData name="diana pasquali" userId="S::diana.pasquali@alumni.uniroma2.eu::cd37daaa-f104-4de6-ba74-b016a7f10f4d" providerId="AD" clId="Web-{DE9A0C5F-AD34-04FF-569C-785A6B237502}" dt="2022-12-05T09:59:38.262" v="157"/>
          <ac:grpSpMkLst>
            <pc:docMk/>
            <pc:sldMk cId="2756163101" sldId="288"/>
            <ac:grpSpMk id="205" creationId="{EF5608BC-985E-44AE-8C56-1C7990286587}"/>
          </ac:grpSpMkLst>
        </pc:grpChg>
        <pc:picChg chg="mod">
          <ac:chgData name="diana pasquali" userId="S::diana.pasquali@alumni.uniroma2.eu::cd37daaa-f104-4de6-ba74-b016a7f10f4d" providerId="AD" clId="Web-{DE9A0C5F-AD34-04FF-569C-785A6B237502}" dt="2022-12-05T09:59:38.262" v="157"/>
          <ac:picMkLst>
            <pc:docMk/>
            <pc:sldMk cId="2756163101" sldId="288"/>
            <ac:picMk id="5" creationId="{03C61954-D9DD-6731-EC96-0A9E1C406374}"/>
          </ac:picMkLst>
        </pc:picChg>
      </pc:sldChg>
    </pc:docChg>
  </pc:docChgLst>
  <pc:docChgLst>
    <pc:chgData name="diana pasquali" userId="S::diana.pasquali@alumni.uniroma2.eu::cd37daaa-f104-4de6-ba74-b016a7f10f4d" providerId="AD" clId="Web-{559C2D6F-2F0B-9F85-C03C-9855EC8FCB4A}"/>
    <pc:docChg chg="sldOrd">
      <pc:chgData name="diana pasquali" userId="S::diana.pasquali@alumni.uniroma2.eu::cd37daaa-f104-4de6-ba74-b016a7f10f4d" providerId="AD" clId="Web-{559C2D6F-2F0B-9F85-C03C-9855EC8FCB4A}" dt="2022-12-05T12:45:03.868" v="0"/>
      <pc:docMkLst>
        <pc:docMk/>
      </pc:docMkLst>
      <pc:sldChg chg="ord">
        <pc:chgData name="diana pasquali" userId="S::diana.pasquali@alumni.uniroma2.eu::cd37daaa-f104-4de6-ba74-b016a7f10f4d" providerId="AD" clId="Web-{559C2D6F-2F0B-9F85-C03C-9855EC8FCB4A}" dt="2022-12-05T12:45:03.868" v="0"/>
        <pc:sldMkLst>
          <pc:docMk/>
          <pc:sldMk cId="3021763911" sldId="292"/>
        </pc:sldMkLst>
      </pc:sldChg>
    </pc:docChg>
  </pc:docChgLst>
  <pc:docChgLst>
    <pc:chgData name="diana pasquali" userId="S::diana.pasquali@alumni.uniroma2.eu::cd37daaa-f104-4de6-ba74-b016a7f10f4d" providerId="AD" clId="Web-{2E0BB9BD-CFC6-B7AB-588A-908B2D7222C6}"/>
    <pc:docChg chg="addSld modSld sldOrd">
      <pc:chgData name="diana pasquali" userId="S::diana.pasquali@alumni.uniroma2.eu::cd37daaa-f104-4de6-ba74-b016a7f10f4d" providerId="AD" clId="Web-{2E0BB9BD-CFC6-B7AB-588A-908B2D7222C6}" dt="2022-12-05T13:10:12.578" v="244"/>
      <pc:docMkLst>
        <pc:docMk/>
      </pc:docMkLst>
      <pc:sldChg chg="addSp modSp mod setBg">
        <pc:chgData name="diana pasquali" userId="S::diana.pasquali@alumni.uniroma2.eu::cd37daaa-f104-4de6-ba74-b016a7f10f4d" providerId="AD" clId="Web-{2E0BB9BD-CFC6-B7AB-588A-908B2D7222C6}" dt="2022-12-05T13:10:12.578" v="244"/>
        <pc:sldMkLst>
          <pc:docMk/>
          <pc:sldMk cId="1035912101" sldId="259"/>
        </pc:sldMkLst>
        <pc:spChg chg="mod">
          <ac:chgData name="diana pasquali" userId="S::diana.pasquali@alumni.uniroma2.eu::cd37daaa-f104-4de6-ba74-b016a7f10f4d" providerId="AD" clId="Web-{2E0BB9BD-CFC6-B7AB-588A-908B2D7222C6}" dt="2022-12-05T13:10:12.578" v="244"/>
          <ac:spMkLst>
            <pc:docMk/>
            <pc:sldMk cId="1035912101" sldId="259"/>
            <ac:spMk id="2" creationId="{00000000-0000-0000-0000-000000000000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10:12.578" v="244"/>
          <ac:spMkLst>
            <pc:docMk/>
            <pc:sldMk cId="1035912101" sldId="259"/>
            <ac:spMk id="12" creationId="{73BCD0CA-DDC4-40C5-A9B3-58E00857E61B}"/>
          </ac:spMkLst>
        </pc:spChg>
        <pc:grpChg chg="add">
          <ac:chgData name="diana pasquali" userId="S::diana.pasquali@alumni.uniroma2.eu::cd37daaa-f104-4de6-ba74-b016a7f10f4d" providerId="AD" clId="Web-{2E0BB9BD-CFC6-B7AB-588A-908B2D7222C6}" dt="2022-12-05T13:10:12.578" v="244"/>
          <ac:grpSpMkLst>
            <pc:docMk/>
            <pc:sldMk cId="1035912101" sldId="259"/>
            <ac:grpSpMk id="14" creationId="{C77639EA-C9D1-44CA-BBC0-30625E7CDBB0}"/>
          </ac:grpSpMkLst>
        </pc:grpChg>
        <pc:grpChg chg="add">
          <ac:chgData name="diana pasquali" userId="S::diana.pasquali@alumni.uniroma2.eu::cd37daaa-f104-4de6-ba74-b016a7f10f4d" providerId="AD" clId="Web-{2E0BB9BD-CFC6-B7AB-588A-908B2D7222C6}" dt="2022-12-05T13:10:12.578" v="244"/>
          <ac:grpSpMkLst>
            <pc:docMk/>
            <pc:sldMk cId="1035912101" sldId="259"/>
            <ac:grpSpMk id="18" creationId="{34EF1CC3-0F88-49B3-AA5F-8843EA588E85}"/>
          </ac:grpSpMkLst>
        </pc:grpChg>
        <pc:grpChg chg="add">
          <ac:chgData name="diana pasquali" userId="S::diana.pasquali@alumni.uniroma2.eu::cd37daaa-f104-4de6-ba74-b016a7f10f4d" providerId="AD" clId="Web-{2E0BB9BD-CFC6-B7AB-588A-908B2D7222C6}" dt="2022-12-05T13:10:12.578" v="244"/>
          <ac:grpSpMkLst>
            <pc:docMk/>
            <pc:sldMk cId="1035912101" sldId="259"/>
            <ac:grpSpMk id="22" creationId="{3326D25C-6580-48AE-86A7-C0DE13DC61E2}"/>
          </ac:grpSpMkLst>
        </pc:grpChg>
        <pc:grpChg chg="add">
          <ac:chgData name="diana pasquali" userId="S::diana.pasquali@alumni.uniroma2.eu::cd37daaa-f104-4de6-ba74-b016a7f10f4d" providerId="AD" clId="Web-{2E0BB9BD-CFC6-B7AB-588A-908B2D7222C6}" dt="2022-12-05T13:10:12.578" v="244"/>
          <ac:grpSpMkLst>
            <pc:docMk/>
            <pc:sldMk cId="1035912101" sldId="259"/>
            <ac:grpSpMk id="26" creationId="{5DA3B98D-E311-471C-931C-B8957FA8AEAF}"/>
          </ac:grpSpMkLst>
        </pc:grpChg>
        <pc:grpChg chg="add">
          <ac:chgData name="diana pasquali" userId="S::diana.pasquali@alumni.uniroma2.eu::cd37daaa-f104-4de6-ba74-b016a7f10f4d" providerId="AD" clId="Web-{2E0BB9BD-CFC6-B7AB-588A-908B2D7222C6}" dt="2022-12-05T13:10:12.578" v="244"/>
          <ac:grpSpMkLst>
            <pc:docMk/>
            <pc:sldMk cId="1035912101" sldId="259"/>
            <ac:grpSpMk id="30" creationId="{FD0D2B97-EBAC-4C39-9D60-5AB712A7FF4C}"/>
          </ac:grpSpMkLst>
        </pc:grpChg>
        <pc:picChg chg="mod ord">
          <ac:chgData name="diana pasquali" userId="S::diana.pasquali@alumni.uniroma2.eu::cd37daaa-f104-4de6-ba74-b016a7f10f4d" providerId="AD" clId="Web-{2E0BB9BD-CFC6-B7AB-588A-908B2D7222C6}" dt="2022-12-05T13:10:12.578" v="244"/>
          <ac:picMkLst>
            <pc:docMk/>
            <pc:sldMk cId="1035912101" sldId="259"/>
            <ac:picMk id="4" creationId="{00000000-0000-0000-0000-000000000000}"/>
          </ac:picMkLst>
        </pc:picChg>
        <pc:picChg chg="mod">
          <ac:chgData name="diana pasquali" userId="S::diana.pasquali@alumni.uniroma2.eu::cd37daaa-f104-4de6-ba74-b016a7f10f4d" providerId="AD" clId="Web-{2E0BB9BD-CFC6-B7AB-588A-908B2D7222C6}" dt="2022-12-05T13:10:12.578" v="244"/>
          <ac:picMkLst>
            <pc:docMk/>
            <pc:sldMk cId="1035912101" sldId="259"/>
            <ac:picMk id="5" creationId="{00000000-0000-0000-0000-000000000000}"/>
          </ac:picMkLst>
        </pc:picChg>
        <pc:picChg chg="mod">
          <ac:chgData name="diana pasquali" userId="S::diana.pasquali@alumni.uniroma2.eu::cd37daaa-f104-4de6-ba74-b016a7f10f4d" providerId="AD" clId="Web-{2E0BB9BD-CFC6-B7AB-588A-908B2D7222C6}" dt="2022-12-05T13:10:12.578" v="244"/>
          <ac:picMkLst>
            <pc:docMk/>
            <pc:sldMk cId="1035912101" sldId="259"/>
            <ac:picMk id="6" creationId="{00000000-0000-0000-0000-000000000000}"/>
          </ac:picMkLst>
        </pc:picChg>
        <pc:picChg chg="mod ord">
          <ac:chgData name="diana pasquali" userId="S::diana.pasquali@alumni.uniroma2.eu::cd37daaa-f104-4de6-ba74-b016a7f10f4d" providerId="AD" clId="Web-{2E0BB9BD-CFC6-B7AB-588A-908B2D7222C6}" dt="2022-12-05T13:10:12.578" v="244"/>
          <ac:picMkLst>
            <pc:docMk/>
            <pc:sldMk cId="1035912101" sldId="259"/>
            <ac:picMk id="7" creationId="{00000000-0000-0000-0000-000000000000}"/>
          </ac:picMkLst>
        </pc:picChg>
      </pc:sldChg>
      <pc:sldChg chg="addSp modSp mod setBg">
        <pc:chgData name="diana pasquali" userId="S::diana.pasquali@alumni.uniroma2.eu::cd37daaa-f104-4de6-ba74-b016a7f10f4d" providerId="AD" clId="Web-{2E0BB9BD-CFC6-B7AB-588A-908B2D7222C6}" dt="2022-12-05T13:03:23.855" v="187" actId="20577"/>
        <pc:sldMkLst>
          <pc:docMk/>
          <pc:sldMk cId="1914128517" sldId="266"/>
        </pc:sldMkLst>
        <pc:spChg chg="mod">
          <ac:chgData name="diana pasquali" userId="S::diana.pasquali@alumni.uniroma2.eu::cd37daaa-f104-4de6-ba74-b016a7f10f4d" providerId="AD" clId="Web-{2E0BB9BD-CFC6-B7AB-588A-908B2D7222C6}" dt="2022-12-05T13:02:04.039" v="169" actId="20577"/>
          <ac:spMkLst>
            <pc:docMk/>
            <pc:sldMk cId="1914128517" sldId="266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E0BB9BD-CFC6-B7AB-588A-908B2D7222C6}" dt="2022-12-05T13:03:23.855" v="187" actId="20577"/>
          <ac:spMkLst>
            <pc:docMk/>
            <pc:sldMk cId="1914128517" sldId="266"/>
            <ac:spMk id="3" creationId="{00000000-0000-0000-0000-000000000000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01:43.538" v="166"/>
          <ac:spMkLst>
            <pc:docMk/>
            <pc:sldMk cId="1914128517" sldId="266"/>
            <ac:spMk id="8" creationId="{429917F3-0560-4C6F-B265-458B218C4B87}"/>
          </ac:spMkLst>
        </pc:spChg>
        <pc:grpChg chg="add">
          <ac:chgData name="diana pasquali" userId="S::diana.pasquali@alumni.uniroma2.eu::cd37daaa-f104-4de6-ba74-b016a7f10f4d" providerId="AD" clId="Web-{2E0BB9BD-CFC6-B7AB-588A-908B2D7222C6}" dt="2022-12-05T13:01:43.538" v="166"/>
          <ac:grpSpMkLst>
            <pc:docMk/>
            <pc:sldMk cId="1914128517" sldId="266"/>
            <ac:grpSpMk id="10" creationId="{AA39BAE7-7EB8-4E22-BCBB-F00F514DB7EA}"/>
          </ac:grpSpMkLst>
        </pc:grpChg>
      </pc:sldChg>
      <pc:sldChg chg="addSp modSp mod setBg">
        <pc:chgData name="diana pasquali" userId="S::diana.pasquali@alumni.uniroma2.eu::cd37daaa-f104-4de6-ba74-b016a7f10f4d" providerId="AD" clId="Web-{2E0BB9BD-CFC6-B7AB-588A-908B2D7222C6}" dt="2022-12-05T13:10:03.233" v="243" actId="20577"/>
        <pc:sldMkLst>
          <pc:docMk/>
          <pc:sldMk cId="1343726580" sldId="267"/>
        </pc:sldMkLst>
        <pc:spChg chg="mod">
          <ac:chgData name="diana pasquali" userId="S::diana.pasquali@alumni.uniroma2.eu::cd37daaa-f104-4de6-ba74-b016a7f10f4d" providerId="AD" clId="Web-{2E0BB9BD-CFC6-B7AB-588A-908B2D7222C6}" dt="2022-12-05T13:10:03.233" v="243" actId="20577"/>
          <ac:spMkLst>
            <pc:docMk/>
            <pc:sldMk cId="1343726580" sldId="267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E0BB9BD-CFC6-B7AB-588A-908B2D7222C6}" dt="2022-12-05T13:09:33.982" v="240"/>
          <ac:spMkLst>
            <pc:docMk/>
            <pc:sldMk cId="1343726580" sldId="267"/>
            <ac:spMk id="3" creationId="{00000000-0000-0000-0000-000000000000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09:33.982" v="240"/>
          <ac:spMkLst>
            <pc:docMk/>
            <pc:sldMk cId="1343726580" sldId="267"/>
            <ac:spMk id="8" creationId="{EF526DD0-5E46-40B7-AEF1-9B26256CFB4F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09:33.982" v="240"/>
          <ac:spMkLst>
            <pc:docMk/>
            <pc:sldMk cId="1343726580" sldId="267"/>
            <ac:spMk id="10" creationId="{3495F9CF-036E-4FA4-A4CB-DA479B206336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09:33.982" v="240"/>
          <ac:spMkLst>
            <pc:docMk/>
            <pc:sldMk cId="1343726580" sldId="267"/>
            <ac:spMk id="12" creationId="{47AD4290-1EE1-44F4-95C2-68AB19DD24FB}"/>
          </ac:spMkLst>
        </pc:spChg>
      </pc:sldChg>
      <pc:sldChg chg="addSp modSp mod setBg">
        <pc:chgData name="diana pasquali" userId="S::diana.pasquali@alumni.uniroma2.eu::cd37daaa-f104-4de6-ba74-b016a7f10f4d" providerId="AD" clId="Web-{2E0BB9BD-CFC6-B7AB-588A-908B2D7222C6}" dt="2022-12-05T13:09:46.733" v="241"/>
        <pc:sldMkLst>
          <pc:docMk/>
          <pc:sldMk cId="3007592817" sldId="268"/>
        </pc:sldMkLst>
        <pc:spChg chg="mod">
          <ac:chgData name="diana pasquali" userId="S::diana.pasquali@alumni.uniroma2.eu::cd37daaa-f104-4de6-ba74-b016a7f10f4d" providerId="AD" clId="Web-{2E0BB9BD-CFC6-B7AB-588A-908B2D7222C6}" dt="2022-12-05T13:09:46.733" v="241"/>
          <ac:spMkLst>
            <pc:docMk/>
            <pc:sldMk cId="3007592817" sldId="268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E0BB9BD-CFC6-B7AB-588A-908B2D7222C6}" dt="2022-12-05T13:09:46.733" v="241"/>
          <ac:spMkLst>
            <pc:docMk/>
            <pc:sldMk cId="3007592817" sldId="268"/>
            <ac:spMk id="3" creationId="{00000000-0000-0000-0000-000000000000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09:46.733" v="241"/>
          <ac:spMkLst>
            <pc:docMk/>
            <pc:sldMk cId="3007592817" sldId="268"/>
            <ac:spMk id="8" creationId="{EF526DD0-5E46-40B7-AEF1-9B26256CFB4F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09:46.733" v="241"/>
          <ac:spMkLst>
            <pc:docMk/>
            <pc:sldMk cId="3007592817" sldId="268"/>
            <ac:spMk id="10" creationId="{3495F9CF-036E-4FA4-A4CB-DA479B206336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09:46.733" v="241"/>
          <ac:spMkLst>
            <pc:docMk/>
            <pc:sldMk cId="3007592817" sldId="268"/>
            <ac:spMk id="12" creationId="{47AD4290-1EE1-44F4-95C2-68AB19DD24FB}"/>
          </ac:spMkLst>
        </pc:spChg>
      </pc:sldChg>
      <pc:sldChg chg="ord">
        <pc:chgData name="diana pasquali" userId="S::diana.pasquali@alumni.uniroma2.eu::cd37daaa-f104-4de6-ba74-b016a7f10f4d" providerId="AD" clId="Web-{2E0BB9BD-CFC6-B7AB-588A-908B2D7222C6}" dt="2022-12-05T12:45:52.759" v="0"/>
        <pc:sldMkLst>
          <pc:docMk/>
          <pc:sldMk cId="3021763911" sldId="292"/>
        </pc:sldMkLst>
      </pc:sldChg>
      <pc:sldChg chg="addSp delSp modSp">
        <pc:chgData name="diana pasquali" userId="S::diana.pasquali@alumni.uniroma2.eu::cd37daaa-f104-4de6-ba74-b016a7f10f4d" providerId="AD" clId="Web-{2E0BB9BD-CFC6-B7AB-588A-908B2D7222C6}" dt="2022-12-05T12:51:40.229" v="100"/>
        <pc:sldMkLst>
          <pc:docMk/>
          <pc:sldMk cId="1113536181" sldId="294"/>
        </pc:sldMkLst>
        <pc:spChg chg="mod">
          <ac:chgData name="diana pasquali" userId="S::diana.pasquali@alumni.uniroma2.eu::cd37daaa-f104-4de6-ba74-b016a7f10f4d" providerId="AD" clId="Web-{2E0BB9BD-CFC6-B7AB-588A-908B2D7222C6}" dt="2022-12-05T12:46:21.620" v="6"/>
          <ac:spMkLst>
            <pc:docMk/>
            <pc:sldMk cId="1113536181" sldId="294"/>
            <ac:spMk id="2" creationId="{00000000-0000-0000-0000-000000000000}"/>
          </ac:spMkLst>
        </pc:spChg>
        <pc:spChg chg="mod">
          <ac:chgData name="diana pasquali" userId="S::diana.pasquali@alumni.uniroma2.eu::cd37daaa-f104-4de6-ba74-b016a7f10f4d" providerId="AD" clId="Web-{2E0BB9BD-CFC6-B7AB-588A-908B2D7222C6}" dt="2022-12-05T12:51:40.229" v="100"/>
          <ac:spMkLst>
            <pc:docMk/>
            <pc:sldMk cId="1113536181" sldId="294"/>
            <ac:spMk id="3" creationId="{00000000-0000-0000-0000-000000000000}"/>
          </ac:spMkLst>
        </pc:spChg>
        <pc:spChg chg="del">
          <ac:chgData name="diana pasquali" userId="S::diana.pasquali@alumni.uniroma2.eu::cd37daaa-f104-4de6-ba74-b016a7f10f4d" providerId="AD" clId="Web-{2E0BB9BD-CFC6-B7AB-588A-908B2D7222C6}" dt="2022-12-05T12:46:21.620" v="6"/>
          <ac:spMkLst>
            <pc:docMk/>
            <pc:sldMk cId="1113536181" sldId="294"/>
            <ac:spMk id="49" creationId="{09821A95-4AEC-48B6-A584-7555C905667C}"/>
          </ac:spMkLst>
        </pc:spChg>
        <pc:spChg chg="add del">
          <ac:chgData name="diana pasquali" userId="S::diana.pasquali@alumni.uniroma2.eu::cd37daaa-f104-4de6-ba74-b016a7f10f4d" providerId="AD" clId="Web-{2E0BB9BD-CFC6-B7AB-588A-908B2D7222C6}" dt="2022-12-05T12:51:30.275" v="95"/>
          <ac:spMkLst>
            <pc:docMk/>
            <pc:sldMk cId="1113536181" sldId="294"/>
            <ac:spMk id="58" creationId="{1A5ACB9A-B0E5-4B85-B616-BAAFCBF066AC}"/>
          </ac:spMkLst>
        </pc:spChg>
        <pc:spChg chg="add del">
          <ac:chgData name="diana pasquali" userId="S::diana.pasquali@alumni.uniroma2.eu::cd37daaa-f104-4de6-ba74-b016a7f10f4d" providerId="AD" clId="Web-{2E0BB9BD-CFC6-B7AB-588A-908B2D7222C6}" dt="2022-12-05T12:51:30.275" v="95"/>
          <ac:spMkLst>
            <pc:docMk/>
            <pc:sldMk cId="1113536181" sldId="294"/>
            <ac:spMk id="64" creationId="{21CD0CBD-C727-43F9-BDFE-34D6D1A97D46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2:51:30.275" v="95"/>
          <ac:spMkLst>
            <pc:docMk/>
            <pc:sldMk cId="1113536181" sldId="294"/>
            <ac:spMk id="69" creationId="{1A5ACB9A-B0E5-4B85-B616-BAAFCBF066AC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2:51:30.275" v="95"/>
          <ac:spMkLst>
            <pc:docMk/>
            <pc:sldMk cId="1113536181" sldId="294"/>
            <ac:spMk id="75" creationId="{21CD0CBD-C727-43F9-BDFE-34D6D1A97D46}"/>
          </ac:spMkLst>
        </pc:spChg>
        <pc:grpChg chg="del">
          <ac:chgData name="diana pasquali" userId="S::diana.pasquali@alumni.uniroma2.eu::cd37daaa-f104-4de6-ba74-b016a7f10f4d" providerId="AD" clId="Web-{2E0BB9BD-CFC6-B7AB-588A-908B2D7222C6}" dt="2022-12-05T12:46:21.620" v="6"/>
          <ac:grpSpMkLst>
            <pc:docMk/>
            <pc:sldMk cId="1113536181" sldId="294"/>
            <ac:grpSpMk id="51" creationId="{69996FAB-012A-4B0F-A158-D21B9D459FF5}"/>
          </ac:grpSpMkLst>
        </pc:grpChg>
        <pc:grpChg chg="add del">
          <ac:chgData name="diana pasquali" userId="S::diana.pasquali@alumni.uniroma2.eu::cd37daaa-f104-4de6-ba74-b016a7f10f4d" providerId="AD" clId="Web-{2E0BB9BD-CFC6-B7AB-588A-908B2D7222C6}" dt="2022-12-05T12:51:30.275" v="95"/>
          <ac:grpSpMkLst>
            <pc:docMk/>
            <pc:sldMk cId="1113536181" sldId="294"/>
            <ac:grpSpMk id="60" creationId="{72E88C85-0C12-45AB-AB38-7DD8508C1CCB}"/>
          </ac:grpSpMkLst>
        </pc:grpChg>
        <pc:grpChg chg="add">
          <ac:chgData name="diana pasquali" userId="S::diana.pasquali@alumni.uniroma2.eu::cd37daaa-f104-4de6-ba74-b016a7f10f4d" providerId="AD" clId="Web-{2E0BB9BD-CFC6-B7AB-588A-908B2D7222C6}" dt="2022-12-05T12:51:30.275" v="95"/>
          <ac:grpSpMkLst>
            <pc:docMk/>
            <pc:sldMk cId="1113536181" sldId="294"/>
            <ac:grpSpMk id="71" creationId="{72E88C85-0C12-45AB-AB38-7DD8508C1CCB}"/>
          </ac:grpSpMkLst>
        </pc:grpChg>
        <pc:picChg chg="add mod">
          <ac:chgData name="diana pasquali" userId="S::diana.pasquali@alumni.uniroma2.eu::cd37daaa-f104-4de6-ba74-b016a7f10f4d" providerId="AD" clId="Web-{2E0BB9BD-CFC6-B7AB-588A-908B2D7222C6}" dt="2022-12-05T12:46:21.620" v="6"/>
          <ac:picMkLst>
            <pc:docMk/>
            <pc:sldMk cId="1113536181" sldId="294"/>
            <ac:picMk id="4" creationId="{D7972E46-AE07-B1F3-6496-B246F00DCEB2}"/>
          </ac:picMkLst>
        </pc:picChg>
        <pc:picChg chg="del">
          <ac:chgData name="diana pasquali" userId="S::diana.pasquali@alumni.uniroma2.eu::cd37daaa-f104-4de6-ba74-b016a7f10f4d" providerId="AD" clId="Web-{2E0BB9BD-CFC6-B7AB-588A-908B2D7222C6}" dt="2022-12-05T12:46:02.463" v="1"/>
          <ac:picMkLst>
            <pc:docMk/>
            <pc:sldMk cId="1113536181" sldId="294"/>
            <ac:picMk id="8" creationId="{9BEEE516-6C53-FD2A-DD43-6D28E1401F5D}"/>
          </ac:picMkLst>
        </pc:picChg>
      </pc:sldChg>
      <pc:sldChg chg="addSp delSp modSp new mod setBg">
        <pc:chgData name="diana pasquali" userId="S::diana.pasquali@alumni.uniroma2.eu::cd37daaa-f104-4de6-ba74-b016a7f10f4d" providerId="AD" clId="Web-{2E0BB9BD-CFC6-B7AB-588A-908B2D7222C6}" dt="2022-12-05T13:09:18.716" v="239" actId="20577"/>
        <pc:sldMkLst>
          <pc:docMk/>
          <pc:sldMk cId="2154342319" sldId="295"/>
        </pc:sldMkLst>
        <pc:spChg chg="mod">
          <ac:chgData name="diana pasquali" userId="S::diana.pasquali@alumni.uniroma2.eu::cd37daaa-f104-4de6-ba74-b016a7f10f4d" providerId="AD" clId="Web-{2E0BB9BD-CFC6-B7AB-588A-908B2D7222C6}" dt="2022-12-05T13:08:48.714" v="236"/>
          <ac:spMkLst>
            <pc:docMk/>
            <pc:sldMk cId="2154342319" sldId="295"/>
            <ac:spMk id="2" creationId="{51966831-0025-4E3F-EF5D-5A5BD40C2CC2}"/>
          </ac:spMkLst>
        </pc:spChg>
        <pc:spChg chg="mod">
          <ac:chgData name="diana pasquali" userId="S::diana.pasquali@alumni.uniroma2.eu::cd37daaa-f104-4de6-ba74-b016a7f10f4d" providerId="AD" clId="Web-{2E0BB9BD-CFC6-B7AB-588A-908B2D7222C6}" dt="2022-12-05T13:09:18.716" v="239" actId="20577"/>
          <ac:spMkLst>
            <pc:docMk/>
            <pc:sldMk cId="2154342319" sldId="295"/>
            <ac:spMk id="3" creationId="{42F645E3-C296-23C5-BA9D-1C3827432D88}"/>
          </ac:spMkLst>
        </pc:spChg>
        <pc:spChg chg="add del">
          <ac:chgData name="diana pasquali" userId="S::diana.pasquali@alumni.uniroma2.eu::cd37daaa-f104-4de6-ba74-b016a7f10f4d" providerId="AD" clId="Web-{2E0BB9BD-CFC6-B7AB-588A-908B2D7222C6}" dt="2022-12-05T13:08:48.714" v="236"/>
          <ac:spMkLst>
            <pc:docMk/>
            <pc:sldMk cId="2154342319" sldId="295"/>
            <ac:spMk id="8" creationId="{429917F3-0560-4C6F-B265-458B218C4B87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08:48.714" v="236"/>
          <ac:spMkLst>
            <pc:docMk/>
            <pc:sldMk cId="2154342319" sldId="295"/>
            <ac:spMk id="17" creationId="{B7694FDC-A66D-47C8-B5A5-E5FEE8256F08}"/>
          </ac:spMkLst>
        </pc:spChg>
        <pc:spChg chg="add">
          <ac:chgData name="diana pasquali" userId="S::diana.pasquali@alumni.uniroma2.eu::cd37daaa-f104-4de6-ba74-b016a7f10f4d" providerId="AD" clId="Web-{2E0BB9BD-CFC6-B7AB-588A-908B2D7222C6}" dt="2022-12-05T13:08:48.714" v="236"/>
          <ac:spMkLst>
            <pc:docMk/>
            <pc:sldMk cId="2154342319" sldId="295"/>
            <ac:spMk id="19" creationId="{C3F69AFD-BDEB-4A68-B6CE-073AB5E449B4}"/>
          </ac:spMkLst>
        </pc:spChg>
        <pc:grpChg chg="add del">
          <ac:chgData name="diana pasquali" userId="S::diana.pasquali@alumni.uniroma2.eu::cd37daaa-f104-4de6-ba74-b016a7f10f4d" providerId="AD" clId="Web-{2E0BB9BD-CFC6-B7AB-588A-908B2D7222C6}" dt="2022-12-05T13:08:48.714" v="236"/>
          <ac:grpSpMkLst>
            <pc:docMk/>
            <pc:sldMk cId="2154342319" sldId="295"/>
            <ac:grpSpMk id="10" creationId="{AA39BAE7-7EB8-4E22-BCBB-F00F514DB7EA}"/>
          </ac:grpSpMkLst>
        </pc:grpChg>
        <pc:picChg chg="add mod">
          <ac:chgData name="diana pasquali" userId="S::diana.pasquali@alumni.uniroma2.eu::cd37daaa-f104-4de6-ba74-b016a7f10f4d" providerId="AD" clId="Web-{2E0BB9BD-CFC6-B7AB-588A-908B2D7222C6}" dt="2022-12-05T13:08:48.714" v="236"/>
          <ac:picMkLst>
            <pc:docMk/>
            <pc:sldMk cId="2154342319" sldId="295"/>
            <ac:picMk id="4" creationId="{47FD42BB-96B5-A46A-F85C-6D1CB56BED2F}"/>
          </ac:picMkLst>
        </pc:picChg>
      </pc:sldChg>
    </pc:docChg>
  </pc:docChgLst>
  <pc:docChgLst>
    <pc:chgData name="diana pasquali" userId="S::diana.pasquali@alumni.uniroma2.eu::cd37daaa-f104-4de6-ba74-b016a7f10f4d" providerId="AD" clId="Web-{6CA0BFD6-72FF-C742-D852-7A0C81643A3C}"/>
    <pc:docChg chg="modSld">
      <pc:chgData name="diana pasquali" userId="S::diana.pasquali@alumni.uniroma2.eu::cd37daaa-f104-4de6-ba74-b016a7f10f4d" providerId="AD" clId="Web-{6CA0BFD6-72FF-C742-D852-7A0C81643A3C}" dt="2022-12-05T14:16:21.770" v="0"/>
      <pc:docMkLst>
        <pc:docMk/>
      </pc:docMkLst>
      <pc:sldChg chg="addSp delSp modSp">
        <pc:chgData name="diana pasquali" userId="S::diana.pasquali@alumni.uniroma2.eu::cd37daaa-f104-4de6-ba74-b016a7f10f4d" providerId="AD" clId="Web-{6CA0BFD6-72FF-C742-D852-7A0C81643A3C}" dt="2022-12-05T14:16:21.770" v="0"/>
        <pc:sldMkLst>
          <pc:docMk/>
          <pc:sldMk cId="1035912101" sldId="259"/>
        </pc:sldMkLst>
        <pc:spChg chg="mod ord">
          <ac:chgData name="diana pasquali" userId="S::diana.pasquali@alumni.uniroma2.eu::cd37daaa-f104-4de6-ba74-b016a7f10f4d" providerId="AD" clId="Web-{6CA0BFD6-72FF-C742-D852-7A0C81643A3C}" dt="2022-12-05T14:16:21.770" v="0"/>
          <ac:spMkLst>
            <pc:docMk/>
            <pc:sldMk cId="1035912101" sldId="259"/>
            <ac:spMk id="2" creationId="{00000000-0000-0000-0000-000000000000}"/>
          </ac:spMkLst>
        </pc:spChg>
        <pc:spChg chg="del">
          <ac:chgData name="diana pasquali" userId="S::diana.pasquali@alumni.uniroma2.eu::cd37daaa-f104-4de6-ba74-b016a7f10f4d" providerId="AD" clId="Web-{6CA0BFD6-72FF-C742-D852-7A0C81643A3C}" dt="2022-12-05T14:16:21.770" v="0"/>
          <ac:spMkLst>
            <pc:docMk/>
            <pc:sldMk cId="1035912101" sldId="259"/>
            <ac:spMk id="12" creationId="{73BCD0CA-DDC4-40C5-A9B3-58E00857E61B}"/>
          </ac:spMkLst>
        </pc:spChg>
        <pc:spChg chg="add">
          <ac:chgData name="diana pasquali" userId="S::diana.pasquali@alumni.uniroma2.eu::cd37daaa-f104-4de6-ba74-b016a7f10f4d" providerId="AD" clId="Web-{6CA0BFD6-72FF-C742-D852-7A0C81643A3C}" dt="2022-12-05T14:16:21.770" v="0"/>
          <ac:spMkLst>
            <pc:docMk/>
            <pc:sldMk cId="1035912101" sldId="259"/>
            <ac:spMk id="37" creationId="{96918796-2918-40D6-BE3A-4600C47FCD42}"/>
          </ac:spMkLst>
        </pc:spChg>
        <pc:grpChg chg="del">
          <ac:chgData name="diana pasquali" userId="S::diana.pasquali@alumni.uniroma2.eu::cd37daaa-f104-4de6-ba74-b016a7f10f4d" providerId="AD" clId="Web-{6CA0BFD6-72FF-C742-D852-7A0C81643A3C}" dt="2022-12-05T14:16:21.770" v="0"/>
          <ac:grpSpMkLst>
            <pc:docMk/>
            <pc:sldMk cId="1035912101" sldId="259"/>
            <ac:grpSpMk id="14" creationId="{C77639EA-C9D1-44CA-BBC0-30625E7CDBB0}"/>
          </ac:grpSpMkLst>
        </pc:grpChg>
        <pc:grpChg chg="del">
          <ac:chgData name="diana pasquali" userId="S::diana.pasquali@alumni.uniroma2.eu::cd37daaa-f104-4de6-ba74-b016a7f10f4d" providerId="AD" clId="Web-{6CA0BFD6-72FF-C742-D852-7A0C81643A3C}" dt="2022-12-05T14:16:21.770" v="0"/>
          <ac:grpSpMkLst>
            <pc:docMk/>
            <pc:sldMk cId="1035912101" sldId="259"/>
            <ac:grpSpMk id="18" creationId="{34EF1CC3-0F88-49B3-AA5F-8843EA588E85}"/>
          </ac:grpSpMkLst>
        </pc:grpChg>
        <pc:grpChg chg="del">
          <ac:chgData name="diana pasquali" userId="S::diana.pasquali@alumni.uniroma2.eu::cd37daaa-f104-4de6-ba74-b016a7f10f4d" providerId="AD" clId="Web-{6CA0BFD6-72FF-C742-D852-7A0C81643A3C}" dt="2022-12-05T14:16:21.770" v="0"/>
          <ac:grpSpMkLst>
            <pc:docMk/>
            <pc:sldMk cId="1035912101" sldId="259"/>
            <ac:grpSpMk id="22" creationId="{3326D25C-6580-48AE-86A7-C0DE13DC61E2}"/>
          </ac:grpSpMkLst>
        </pc:grpChg>
        <pc:grpChg chg="del">
          <ac:chgData name="diana pasquali" userId="S::diana.pasquali@alumni.uniroma2.eu::cd37daaa-f104-4de6-ba74-b016a7f10f4d" providerId="AD" clId="Web-{6CA0BFD6-72FF-C742-D852-7A0C81643A3C}" dt="2022-12-05T14:16:21.770" v="0"/>
          <ac:grpSpMkLst>
            <pc:docMk/>
            <pc:sldMk cId="1035912101" sldId="259"/>
            <ac:grpSpMk id="26" creationId="{5DA3B98D-E311-471C-931C-B8957FA8AEAF}"/>
          </ac:grpSpMkLst>
        </pc:grpChg>
        <pc:grpChg chg="del">
          <ac:chgData name="diana pasquali" userId="S::diana.pasquali@alumni.uniroma2.eu::cd37daaa-f104-4de6-ba74-b016a7f10f4d" providerId="AD" clId="Web-{6CA0BFD6-72FF-C742-D852-7A0C81643A3C}" dt="2022-12-05T14:16:21.770" v="0"/>
          <ac:grpSpMkLst>
            <pc:docMk/>
            <pc:sldMk cId="1035912101" sldId="259"/>
            <ac:grpSpMk id="30" creationId="{FD0D2B97-EBAC-4C39-9D60-5AB712A7FF4C}"/>
          </ac:grpSpMkLst>
        </pc:grpChg>
        <pc:picChg chg="mod">
          <ac:chgData name="diana pasquali" userId="S::diana.pasquali@alumni.uniroma2.eu::cd37daaa-f104-4de6-ba74-b016a7f10f4d" providerId="AD" clId="Web-{6CA0BFD6-72FF-C742-D852-7A0C81643A3C}" dt="2022-12-05T14:16:21.770" v="0"/>
          <ac:picMkLst>
            <pc:docMk/>
            <pc:sldMk cId="1035912101" sldId="259"/>
            <ac:picMk id="4" creationId="{00000000-0000-0000-0000-000000000000}"/>
          </ac:picMkLst>
        </pc:picChg>
        <pc:picChg chg="mod ord">
          <ac:chgData name="diana pasquali" userId="S::diana.pasquali@alumni.uniroma2.eu::cd37daaa-f104-4de6-ba74-b016a7f10f4d" providerId="AD" clId="Web-{6CA0BFD6-72FF-C742-D852-7A0C81643A3C}" dt="2022-12-05T14:16:21.770" v="0"/>
          <ac:picMkLst>
            <pc:docMk/>
            <pc:sldMk cId="1035912101" sldId="259"/>
            <ac:picMk id="5" creationId="{00000000-0000-0000-0000-000000000000}"/>
          </ac:picMkLst>
        </pc:picChg>
        <pc:picChg chg="mod">
          <ac:chgData name="diana pasquali" userId="S::diana.pasquali@alumni.uniroma2.eu::cd37daaa-f104-4de6-ba74-b016a7f10f4d" providerId="AD" clId="Web-{6CA0BFD6-72FF-C742-D852-7A0C81643A3C}" dt="2022-12-05T14:16:21.770" v="0"/>
          <ac:picMkLst>
            <pc:docMk/>
            <pc:sldMk cId="1035912101" sldId="259"/>
            <ac:picMk id="6" creationId="{00000000-0000-0000-0000-000000000000}"/>
          </ac:picMkLst>
        </pc:picChg>
        <pc:picChg chg="mod">
          <ac:chgData name="diana pasquali" userId="S::diana.pasquali@alumni.uniroma2.eu::cd37daaa-f104-4de6-ba74-b016a7f10f4d" providerId="AD" clId="Web-{6CA0BFD6-72FF-C742-D852-7A0C81643A3C}" dt="2022-12-05T14:16:21.770" v="0"/>
          <ac:picMkLst>
            <pc:docMk/>
            <pc:sldMk cId="1035912101" sldId="259"/>
            <ac:picMk id="7" creationId="{00000000-0000-0000-0000-000000000000}"/>
          </ac:picMkLst>
        </pc:picChg>
      </pc:sldChg>
    </pc:docChg>
  </pc:docChgLst>
  <pc:docChgLst>
    <pc:chgData name="giacomo lorenzo rossi" userId="87fdcc26-a540-4462-a403-e0204cc02d59" providerId="ADAL" clId="{4A254ED2-1432-44CF-850A-FF082E88192F}"/>
    <pc:docChg chg="undo custSel addSld modSld">
      <pc:chgData name="giacomo lorenzo rossi" userId="87fdcc26-a540-4462-a403-e0204cc02d59" providerId="ADAL" clId="{4A254ED2-1432-44CF-850A-FF082E88192F}" dt="2022-12-03T16:39:14.218" v="2158" actId="20577"/>
      <pc:docMkLst>
        <pc:docMk/>
      </pc:docMkLst>
      <pc:sldChg chg="modSp mod">
        <pc:chgData name="giacomo lorenzo rossi" userId="87fdcc26-a540-4462-a403-e0204cc02d59" providerId="ADAL" clId="{4A254ED2-1432-44CF-850A-FF082E88192F}" dt="2022-12-03T16:22:02.391" v="831" actId="113"/>
        <pc:sldMkLst>
          <pc:docMk/>
          <pc:sldMk cId="237284213" sldId="260"/>
        </pc:sldMkLst>
        <pc:spChg chg="mod">
          <ac:chgData name="giacomo lorenzo rossi" userId="87fdcc26-a540-4462-a403-e0204cc02d59" providerId="ADAL" clId="{4A254ED2-1432-44CF-850A-FF082E88192F}" dt="2022-12-03T16:22:02.391" v="831" actId="113"/>
          <ac:spMkLst>
            <pc:docMk/>
            <pc:sldMk cId="237284213" sldId="260"/>
            <ac:spMk id="3" creationId="{00000000-0000-0000-0000-000000000000}"/>
          </ac:spMkLst>
        </pc:spChg>
      </pc:sldChg>
      <pc:sldChg chg="addSp delSp modSp mod">
        <pc:chgData name="giacomo lorenzo rossi" userId="87fdcc26-a540-4462-a403-e0204cc02d59" providerId="ADAL" clId="{4A254ED2-1432-44CF-850A-FF082E88192F}" dt="2022-12-03T16:39:14.218" v="2158" actId="20577"/>
        <pc:sldMkLst>
          <pc:docMk/>
          <pc:sldMk cId="1506862848" sldId="261"/>
        </pc:sldMkLst>
        <pc:spChg chg="mod">
          <ac:chgData name="giacomo lorenzo rossi" userId="87fdcc26-a540-4462-a403-e0204cc02d59" providerId="ADAL" clId="{4A254ED2-1432-44CF-850A-FF082E88192F}" dt="2022-12-03T16:21:25.955" v="716" actId="20577"/>
          <ac:spMkLst>
            <pc:docMk/>
            <pc:sldMk cId="1506862848" sldId="261"/>
            <ac:spMk id="2" creationId="{00000000-0000-0000-0000-000000000000}"/>
          </ac:spMkLst>
        </pc:spChg>
        <pc:spChg chg="mod">
          <ac:chgData name="giacomo lorenzo rossi" userId="87fdcc26-a540-4462-a403-e0204cc02d59" providerId="ADAL" clId="{4A254ED2-1432-44CF-850A-FF082E88192F}" dt="2022-12-03T16:39:14.218" v="2158" actId="20577"/>
          <ac:spMkLst>
            <pc:docMk/>
            <pc:sldMk cId="1506862848" sldId="261"/>
            <ac:spMk id="3" creationId="{00000000-0000-0000-0000-000000000000}"/>
          </ac:spMkLst>
        </pc:spChg>
        <pc:picChg chg="add del mod">
          <ac:chgData name="giacomo lorenzo rossi" userId="87fdcc26-a540-4462-a403-e0204cc02d59" providerId="ADAL" clId="{4A254ED2-1432-44CF-850A-FF082E88192F}" dt="2022-12-03T16:24:44.859" v="897" actId="478"/>
          <ac:picMkLst>
            <pc:docMk/>
            <pc:sldMk cId="1506862848" sldId="261"/>
            <ac:picMk id="5" creationId="{1302F108-FB2A-AFD4-8C13-6B1E2723DB40}"/>
          </ac:picMkLst>
        </pc:picChg>
      </pc:sldChg>
      <pc:sldChg chg="modSp add mod">
        <pc:chgData name="giacomo lorenzo rossi" userId="87fdcc26-a540-4462-a403-e0204cc02d59" providerId="ADAL" clId="{4A254ED2-1432-44CF-850A-FF082E88192F}" dt="2022-12-03T16:34:18.250" v="1692" actId="27636"/>
        <pc:sldMkLst>
          <pc:docMk/>
          <pc:sldMk cId="1214747290" sldId="276"/>
        </pc:sldMkLst>
        <pc:spChg chg="mod">
          <ac:chgData name="giacomo lorenzo rossi" userId="87fdcc26-a540-4462-a403-e0204cc02d59" providerId="ADAL" clId="{4A254ED2-1432-44CF-850A-FF082E88192F}" dt="2022-12-03T16:34:14.734" v="1690" actId="20577"/>
          <ac:spMkLst>
            <pc:docMk/>
            <pc:sldMk cId="1214747290" sldId="276"/>
            <ac:spMk id="2" creationId="{00000000-0000-0000-0000-000000000000}"/>
          </ac:spMkLst>
        </pc:spChg>
        <pc:spChg chg="mod">
          <ac:chgData name="giacomo lorenzo rossi" userId="87fdcc26-a540-4462-a403-e0204cc02d59" providerId="ADAL" clId="{4A254ED2-1432-44CF-850A-FF082E88192F}" dt="2022-12-03T16:34:18.250" v="1692" actId="27636"/>
          <ac:spMkLst>
            <pc:docMk/>
            <pc:sldMk cId="1214747290" sldId="276"/>
            <ac:spMk id="3" creationId="{00000000-0000-0000-0000-000000000000}"/>
          </ac:spMkLst>
        </pc:spChg>
      </pc:sldChg>
    </pc:docChg>
  </pc:docChgLst>
  <pc:docChgLst>
    <pc:chgData name="giacomo lorenzo rossi" userId="S::giacomolorenzo.rossi@alumni.uniroma2.eu::87fdcc26-a540-4462-a403-e0204cc02d59" providerId="AD" clId="Web-{6B74F1E2-FE0B-227A-97BD-F1A6BF5BDD7E}"/>
    <pc:docChg chg="modSld">
      <pc:chgData name="giacomo lorenzo rossi" userId="S::giacomolorenzo.rossi@alumni.uniroma2.eu::87fdcc26-a540-4462-a403-e0204cc02d59" providerId="AD" clId="Web-{6B74F1E2-FE0B-227A-97BD-F1A6BF5BDD7E}" dt="2022-12-14T16:38:10.065" v="30"/>
      <pc:docMkLst>
        <pc:docMk/>
      </pc:docMkLst>
      <pc:sldChg chg="modSp">
        <pc:chgData name="giacomo lorenzo rossi" userId="S::giacomolorenzo.rossi@alumni.uniroma2.eu::87fdcc26-a540-4462-a403-e0204cc02d59" providerId="AD" clId="Web-{6B74F1E2-FE0B-227A-97BD-F1A6BF5BDD7E}" dt="2022-12-13T21:11:43.692" v="11" actId="20577"/>
        <pc:sldMkLst>
          <pc:docMk/>
          <pc:sldMk cId="1049596621" sldId="272"/>
        </pc:sldMkLst>
        <pc:spChg chg="mod">
          <ac:chgData name="giacomo lorenzo rossi" userId="S::giacomolorenzo.rossi@alumni.uniroma2.eu::87fdcc26-a540-4462-a403-e0204cc02d59" providerId="AD" clId="Web-{6B74F1E2-FE0B-227A-97BD-F1A6BF5BDD7E}" dt="2022-12-13T21:11:43.692" v="11" actId="20577"/>
          <ac:spMkLst>
            <pc:docMk/>
            <pc:sldMk cId="1049596621" sldId="272"/>
            <ac:spMk id="20" creationId="{00000000-0000-0000-0000-000000000000}"/>
          </ac:spMkLst>
        </pc:spChg>
      </pc:sldChg>
      <pc:sldChg chg="modSp">
        <pc:chgData name="giacomo lorenzo rossi" userId="S::giacomolorenzo.rossi@alumni.uniroma2.eu::87fdcc26-a540-4462-a403-e0204cc02d59" providerId="AD" clId="Web-{6B74F1E2-FE0B-227A-97BD-F1A6BF5BDD7E}" dt="2022-12-13T21:13:22.992" v="14" actId="20577"/>
        <pc:sldMkLst>
          <pc:docMk/>
          <pc:sldMk cId="2198830354" sldId="273"/>
        </pc:sldMkLst>
        <pc:spChg chg="mod">
          <ac:chgData name="giacomo lorenzo rossi" userId="S::giacomolorenzo.rossi@alumni.uniroma2.eu::87fdcc26-a540-4462-a403-e0204cc02d59" providerId="AD" clId="Web-{6B74F1E2-FE0B-227A-97BD-F1A6BF5BDD7E}" dt="2022-12-13T21:13:22.992" v="14" actId="20577"/>
          <ac:spMkLst>
            <pc:docMk/>
            <pc:sldMk cId="2198830354" sldId="273"/>
            <ac:spMk id="3" creationId="{00000000-0000-0000-0000-000000000000}"/>
          </ac:spMkLst>
        </pc:spChg>
      </pc:sldChg>
      <pc:sldChg chg="addSp modSp">
        <pc:chgData name="giacomo lorenzo rossi" userId="S::giacomolorenzo.rossi@alumni.uniroma2.eu::87fdcc26-a540-4462-a403-e0204cc02d59" providerId="AD" clId="Web-{6B74F1E2-FE0B-227A-97BD-F1A6BF5BDD7E}" dt="2022-12-13T21:13:57.274" v="28" actId="14100"/>
        <pc:sldMkLst>
          <pc:docMk/>
          <pc:sldMk cId="4089941532" sldId="298"/>
        </pc:sldMkLst>
        <pc:spChg chg="add mod">
          <ac:chgData name="giacomo lorenzo rossi" userId="S::giacomolorenzo.rossi@alumni.uniroma2.eu::87fdcc26-a540-4462-a403-e0204cc02d59" providerId="AD" clId="Web-{6B74F1E2-FE0B-227A-97BD-F1A6BF5BDD7E}" dt="2022-12-13T21:13:57.274" v="28" actId="14100"/>
          <ac:spMkLst>
            <pc:docMk/>
            <pc:sldMk cId="4089941532" sldId="298"/>
            <ac:spMk id="4" creationId="{6889DFA0-0830-4547-684F-77A0C54B5AB4}"/>
          </ac:spMkLst>
        </pc:spChg>
        <pc:graphicFrameChg chg="mod modGraphic">
          <ac:chgData name="giacomo lorenzo rossi" userId="S::giacomolorenzo.rossi@alumni.uniroma2.eu::87fdcc26-a540-4462-a403-e0204cc02d59" providerId="AD" clId="Web-{6B74F1E2-FE0B-227A-97BD-F1A6BF5BDD7E}" dt="2022-12-13T21:13:39.133" v="19" actId="1076"/>
          <ac:graphicFrameMkLst>
            <pc:docMk/>
            <pc:sldMk cId="4089941532" sldId="298"/>
            <ac:graphicFrameMk id="17" creationId="{629DAECB-3D7C-550C-5FAB-4633A3BED931}"/>
          </ac:graphicFrameMkLst>
        </pc:graphicFrameChg>
      </pc:sldChg>
      <pc:sldChg chg="addSp delSp">
        <pc:chgData name="giacomo lorenzo rossi" userId="S::giacomolorenzo.rossi@alumni.uniroma2.eu::87fdcc26-a540-4462-a403-e0204cc02d59" providerId="AD" clId="Web-{6B74F1E2-FE0B-227A-97BD-F1A6BF5BDD7E}" dt="2022-12-14T16:38:10.065" v="30"/>
        <pc:sldMkLst>
          <pc:docMk/>
          <pc:sldMk cId="1587406129" sldId="300"/>
        </pc:sldMkLst>
        <pc:spChg chg="add del">
          <ac:chgData name="giacomo lorenzo rossi" userId="S::giacomolorenzo.rossi@alumni.uniroma2.eu::87fdcc26-a540-4462-a403-e0204cc02d59" providerId="AD" clId="Web-{6B74F1E2-FE0B-227A-97BD-F1A6BF5BDD7E}" dt="2022-12-14T16:38:10.065" v="30"/>
          <ac:spMkLst>
            <pc:docMk/>
            <pc:sldMk cId="1587406129" sldId="300"/>
            <ac:spMk id="3" creationId="{0603E651-C071-0D76-FCE5-1A716E0E055E}"/>
          </ac:spMkLst>
        </pc:spChg>
        <pc:graphicFrameChg chg="add del">
          <ac:chgData name="giacomo lorenzo rossi" userId="S::giacomolorenzo.rossi@alumni.uniroma2.eu::87fdcc26-a540-4462-a403-e0204cc02d59" providerId="AD" clId="Web-{6B74F1E2-FE0B-227A-97BD-F1A6BF5BDD7E}" dt="2022-12-14T16:38:10.065" v="30"/>
          <ac:graphicFrameMkLst>
            <pc:docMk/>
            <pc:sldMk cId="1587406129" sldId="300"/>
            <ac:graphicFrameMk id="15" creationId="{656A154A-10A5-8D06-6DAB-1384A6CF58EF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8693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179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48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04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7434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460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337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506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505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661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0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F50FC-BA88-47C2-ACB0-01A8F6637B64}" type="datetimeFigureOut">
              <a:rPr lang="it-IT" smtClean="0"/>
              <a:t>14/12/2022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53E43-AC60-433B-AAB6-8868B5B0CA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38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log.rust-lang.org/2015/04/10/Fearless-Concurrenc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439633" y="4191087"/>
            <a:ext cx="3312734" cy="1487408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2000" dirty="0">
                <a:solidFill>
                  <a:srgbClr val="080808"/>
                </a:solidFill>
              </a:rPr>
              <a:t>Diana Pasquali</a:t>
            </a:r>
            <a:endParaRPr lang="it-IT" dirty="0"/>
          </a:p>
          <a:p>
            <a:r>
              <a:rPr lang="it-IT" sz="2000" dirty="0">
                <a:solidFill>
                  <a:srgbClr val="080808"/>
                </a:solidFill>
              </a:rPr>
              <a:t>0306320</a:t>
            </a:r>
            <a:endParaRPr lang="it-IT"/>
          </a:p>
          <a:p>
            <a:r>
              <a:rPr lang="it-IT" sz="2000" dirty="0">
                <a:solidFill>
                  <a:srgbClr val="080808"/>
                </a:solidFill>
              </a:rPr>
              <a:t>Giacomo Lorenzo Rossi </a:t>
            </a:r>
          </a:p>
          <a:p>
            <a:r>
              <a:rPr lang="it-IT" sz="2000" dirty="0">
                <a:solidFill>
                  <a:srgbClr val="080808"/>
                </a:solidFill>
              </a:rPr>
              <a:t>0292400</a:t>
            </a:r>
            <a:endParaRPr lang="it-IT" sz="2000" dirty="0">
              <a:solidFill>
                <a:srgbClr val="080808"/>
              </a:solidFill>
              <a:cs typeface="Calibri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it-IT" sz="3600">
                <a:solidFill>
                  <a:srgbClr val="080808"/>
                </a:solidFill>
              </a:rPr>
              <a:t>Progetto SDCC –</a:t>
            </a:r>
            <a:br>
              <a:rPr lang="it-IT" sz="3600">
                <a:solidFill>
                  <a:srgbClr val="080808"/>
                </a:solidFill>
              </a:rPr>
            </a:br>
            <a:r>
              <a:rPr lang="it-IT" sz="3600">
                <a:solidFill>
                  <a:srgbClr val="080808"/>
                </a:solidFill>
              </a:rPr>
              <a:t>S.D.C.C. Shopping List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1">
            <a:extLst>
              <a:ext uri="{FF2B5EF4-FFF2-40B4-BE49-F238E27FC236}">
                <a16:creationId xmlns:a16="http://schemas.microsoft.com/office/drawing/2014/main" id="{02C0C63A-B05B-45A5-AE88-7A3D061A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9" name="Group 21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7007349" cy="1492132"/>
          </a:xfrm>
        </p:spPr>
        <p:txBody>
          <a:bodyPr anchor="t">
            <a:normAutofit/>
          </a:bodyPr>
          <a:lstStyle/>
          <a:p>
            <a:r>
              <a:rPr lang="it-IT" dirty="0">
                <a:ea typeface="+mj-lt"/>
                <a:cs typeface="+mj-lt"/>
              </a:rPr>
              <a:t>Product Storage – Vantaggi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5051" y="2286000"/>
            <a:ext cx="7007349" cy="384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Usare il linguaggio Rust ha apportato i seguenti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vantaggi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</a:t>
            </a:r>
          </a:p>
          <a:p>
            <a:pPr marL="285750" indent="-285750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Aumentare molto le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performance </a:t>
            </a:r>
          </a:p>
          <a:p>
            <a:pPr marL="285750" indent="-285750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Aumentare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l’affidabilità 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del microservizio, in quanto tutti gli errori relativi alla memoria devono essere gestiti e risolti a tempo di compilazione. </a:t>
            </a:r>
          </a:p>
          <a:p>
            <a:pPr marL="285750" indent="-285750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Rust è Memory Safe e 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Thread Safe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senza necessità di un Garbage Collector.</a:t>
            </a:r>
            <a:endParaRPr lang="it-IT" sz="2000" dirty="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>
              <a:buFont typeface="Arial"/>
              <a:buChar char="•"/>
            </a:pPr>
            <a:endParaRPr lang="it-IT" sz="2000">
              <a:solidFill>
                <a:schemeClr val="tx1">
                  <a:alpha val="60000"/>
                </a:schemeClr>
              </a:solidFill>
              <a:latin typeface="Calibri" panose="020F0502020204030204"/>
              <a:ea typeface="+mn-lt"/>
              <a:cs typeface="Calibri" panose="020F0502020204030204"/>
            </a:endParaRPr>
          </a:p>
          <a:p>
            <a:pPr marL="0" indent="0">
              <a:buNone/>
            </a:pPr>
            <a:endParaRPr lang="it-IT" sz="2000">
              <a:solidFill>
                <a:schemeClr val="tx1">
                  <a:alpha val="60000"/>
                </a:schemeClr>
              </a:solidFill>
              <a:latin typeface="Arial"/>
              <a:ea typeface="+mn-lt"/>
              <a:cs typeface="Arial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C4F1A0C-BD28-4977-9745-E2A4FB752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668" y="0"/>
            <a:ext cx="4232332" cy="3701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6D32E310-1144-4755-A1D0-5F2886009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5117" y="-4"/>
            <a:ext cx="4116885" cy="358572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Elemento grafico 5">
            <a:extLst>
              <a:ext uri="{FF2B5EF4-FFF2-40B4-BE49-F238E27FC236}">
                <a16:creationId xmlns:a16="http://schemas.microsoft.com/office/drawing/2014/main" id="{4BFB2585-F145-7D09-AEA2-0E448DDA4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517" y="209550"/>
            <a:ext cx="2505075" cy="2505075"/>
          </a:xfrm>
          <a:prstGeom prst="rect">
            <a:avLst/>
          </a:prstGeom>
        </p:spPr>
      </p:pic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2AD292BD-58D8-4261-AD54-80C939F13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8598" y="3909952"/>
            <a:ext cx="3313402" cy="2948047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875C1B52-15CE-4113-A420-BFFE21037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1066" y="4009109"/>
            <a:ext cx="3200935" cy="2848897"/>
          </a:xfrm>
          <a:custGeom>
            <a:avLst/>
            <a:gdLst>
              <a:gd name="connsiteX0" fmla="*/ 1822480 w 3200935"/>
              <a:gd name="connsiteY0" fmla="*/ 0 h 2848897"/>
              <a:gd name="connsiteX1" fmla="*/ 1858100 w 3200935"/>
              <a:gd name="connsiteY1" fmla="*/ 3339 h 2848897"/>
              <a:gd name="connsiteX2" fmla="*/ 1892611 w 3200935"/>
              <a:gd name="connsiteY2" fmla="*/ 12245 h 2848897"/>
              <a:gd name="connsiteX3" fmla="*/ 1926007 w 3200935"/>
              <a:gd name="connsiteY3" fmla="*/ 25604 h 2848897"/>
              <a:gd name="connsiteX4" fmla="*/ 1960514 w 3200935"/>
              <a:gd name="connsiteY4" fmla="*/ 42302 h 2848897"/>
              <a:gd name="connsiteX5" fmla="*/ 1992798 w 3200935"/>
              <a:gd name="connsiteY5" fmla="*/ 61227 h 2848897"/>
              <a:gd name="connsiteX6" fmla="*/ 2026194 w 3200935"/>
              <a:gd name="connsiteY6" fmla="*/ 81264 h 2848897"/>
              <a:gd name="connsiteX7" fmla="*/ 2059589 w 3200935"/>
              <a:gd name="connsiteY7" fmla="*/ 99075 h 2848897"/>
              <a:gd name="connsiteX8" fmla="*/ 2092985 w 3200935"/>
              <a:gd name="connsiteY8" fmla="*/ 116887 h 2848897"/>
              <a:gd name="connsiteX9" fmla="*/ 2125268 w 3200935"/>
              <a:gd name="connsiteY9" fmla="*/ 130245 h 2848897"/>
              <a:gd name="connsiteX10" fmla="*/ 2160890 w 3200935"/>
              <a:gd name="connsiteY10" fmla="*/ 139150 h 2848897"/>
              <a:gd name="connsiteX11" fmla="*/ 2195399 w 3200935"/>
              <a:gd name="connsiteY11" fmla="*/ 143604 h 2848897"/>
              <a:gd name="connsiteX12" fmla="*/ 2232134 w 3200935"/>
              <a:gd name="connsiteY12" fmla="*/ 143604 h 2848897"/>
              <a:gd name="connsiteX13" fmla="*/ 2269983 w 3200935"/>
              <a:gd name="connsiteY13" fmla="*/ 141378 h 2848897"/>
              <a:gd name="connsiteX14" fmla="*/ 2307831 w 3200935"/>
              <a:gd name="connsiteY14" fmla="*/ 136924 h 2848897"/>
              <a:gd name="connsiteX15" fmla="*/ 2345681 w 3200935"/>
              <a:gd name="connsiteY15" fmla="*/ 131359 h 2848897"/>
              <a:gd name="connsiteX16" fmla="*/ 2383529 w 3200935"/>
              <a:gd name="connsiteY16" fmla="*/ 126906 h 2848897"/>
              <a:gd name="connsiteX17" fmla="*/ 2421378 w 3200935"/>
              <a:gd name="connsiteY17" fmla="*/ 123565 h 2848897"/>
              <a:gd name="connsiteX18" fmla="*/ 2456999 w 3200935"/>
              <a:gd name="connsiteY18" fmla="*/ 124678 h 2848897"/>
              <a:gd name="connsiteX19" fmla="*/ 2491507 w 3200935"/>
              <a:gd name="connsiteY19" fmla="*/ 129132 h 2848897"/>
              <a:gd name="connsiteX20" fmla="*/ 2524903 w 3200935"/>
              <a:gd name="connsiteY20" fmla="*/ 139150 h 2848897"/>
              <a:gd name="connsiteX21" fmla="*/ 2552734 w 3200935"/>
              <a:gd name="connsiteY21" fmla="*/ 153622 h 2848897"/>
              <a:gd name="connsiteX22" fmla="*/ 2579449 w 3200935"/>
              <a:gd name="connsiteY22" fmla="*/ 172547 h 2848897"/>
              <a:gd name="connsiteX23" fmla="*/ 2602827 w 3200935"/>
              <a:gd name="connsiteY23" fmla="*/ 194811 h 2848897"/>
              <a:gd name="connsiteX24" fmla="*/ 2626204 w 3200935"/>
              <a:gd name="connsiteY24" fmla="*/ 220414 h 2848897"/>
              <a:gd name="connsiteX25" fmla="*/ 2647355 w 3200935"/>
              <a:gd name="connsiteY25" fmla="*/ 247131 h 2848897"/>
              <a:gd name="connsiteX26" fmla="*/ 2668506 w 3200935"/>
              <a:gd name="connsiteY26" fmla="*/ 274961 h 2848897"/>
              <a:gd name="connsiteX27" fmla="*/ 2689656 w 3200935"/>
              <a:gd name="connsiteY27" fmla="*/ 302791 h 2848897"/>
              <a:gd name="connsiteX28" fmla="*/ 2710806 w 3200935"/>
              <a:gd name="connsiteY28" fmla="*/ 329509 h 2848897"/>
              <a:gd name="connsiteX29" fmla="*/ 2733071 w 3200935"/>
              <a:gd name="connsiteY29" fmla="*/ 355112 h 2848897"/>
              <a:gd name="connsiteX30" fmla="*/ 2758675 w 3200935"/>
              <a:gd name="connsiteY30" fmla="*/ 377377 h 2848897"/>
              <a:gd name="connsiteX31" fmla="*/ 2783165 w 3200935"/>
              <a:gd name="connsiteY31" fmla="*/ 397415 h 2848897"/>
              <a:gd name="connsiteX32" fmla="*/ 2810995 w 3200935"/>
              <a:gd name="connsiteY32" fmla="*/ 412999 h 2848897"/>
              <a:gd name="connsiteX33" fmla="*/ 2841051 w 3200935"/>
              <a:gd name="connsiteY33" fmla="*/ 426357 h 2848897"/>
              <a:gd name="connsiteX34" fmla="*/ 2873333 w 3200935"/>
              <a:gd name="connsiteY34" fmla="*/ 437489 h 2848897"/>
              <a:gd name="connsiteX35" fmla="*/ 2906728 w 3200935"/>
              <a:gd name="connsiteY35" fmla="*/ 447507 h 2848897"/>
              <a:gd name="connsiteX36" fmla="*/ 2940124 w 3200935"/>
              <a:gd name="connsiteY36" fmla="*/ 456413 h 2848897"/>
              <a:gd name="connsiteX37" fmla="*/ 2974633 w 3200935"/>
              <a:gd name="connsiteY37" fmla="*/ 465320 h 2848897"/>
              <a:gd name="connsiteX38" fmla="*/ 3006916 w 3200935"/>
              <a:gd name="connsiteY38" fmla="*/ 475338 h 2848897"/>
              <a:gd name="connsiteX39" fmla="*/ 3039197 w 3200935"/>
              <a:gd name="connsiteY39" fmla="*/ 486470 h 2848897"/>
              <a:gd name="connsiteX40" fmla="*/ 3069254 w 3200935"/>
              <a:gd name="connsiteY40" fmla="*/ 499829 h 2848897"/>
              <a:gd name="connsiteX41" fmla="*/ 3095972 w 3200935"/>
              <a:gd name="connsiteY41" fmla="*/ 516527 h 2848897"/>
              <a:gd name="connsiteX42" fmla="*/ 3120463 w 3200935"/>
              <a:gd name="connsiteY42" fmla="*/ 536565 h 2848897"/>
              <a:gd name="connsiteX43" fmla="*/ 3140498 w 3200935"/>
              <a:gd name="connsiteY43" fmla="*/ 561055 h 2848897"/>
              <a:gd name="connsiteX44" fmla="*/ 3157197 w 3200935"/>
              <a:gd name="connsiteY44" fmla="*/ 587772 h 2848897"/>
              <a:gd name="connsiteX45" fmla="*/ 3170555 w 3200935"/>
              <a:gd name="connsiteY45" fmla="*/ 617827 h 2848897"/>
              <a:gd name="connsiteX46" fmla="*/ 3181687 w 3200935"/>
              <a:gd name="connsiteY46" fmla="*/ 650112 h 2848897"/>
              <a:gd name="connsiteX47" fmla="*/ 3191705 w 3200935"/>
              <a:gd name="connsiteY47" fmla="*/ 682393 h 2848897"/>
              <a:gd name="connsiteX48" fmla="*/ 3200612 w 3200935"/>
              <a:gd name="connsiteY48" fmla="*/ 716904 h 2848897"/>
              <a:gd name="connsiteX49" fmla="*/ 3200935 w 3200935"/>
              <a:gd name="connsiteY49" fmla="*/ 718115 h 2848897"/>
              <a:gd name="connsiteX50" fmla="*/ 3200935 w 3200935"/>
              <a:gd name="connsiteY50" fmla="*/ 2848897 h 2848897"/>
              <a:gd name="connsiteX51" fmla="*/ 413394 w 3200935"/>
              <a:gd name="connsiteY51" fmla="*/ 2848897 h 2848897"/>
              <a:gd name="connsiteX52" fmla="*/ 400932 w 3200935"/>
              <a:gd name="connsiteY52" fmla="*/ 2820857 h 2848897"/>
              <a:gd name="connsiteX53" fmla="*/ 385348 w 3200935"/>
              <a:gd name="connsiteY53" fmla="*/ 2793028 h 2848897"/>
              <a:gd name="connsiteX54" fmla="*/ 365311 w 3200935"/>
              <a:gd name="connsiteY54" fmla="*/ 2768537 h 2848897"/>
              <a:gd name="connsiteX55" fmla="*/ 343046 w 3200935"/>
              <a:gd name="connsiteY55" fmla="*/ 2742933 h 2848897"/>
              <a:gd name="connsiteX56" fmla="*/ 317443 w 3200935"/>
              <a:gd name="connsiteY56" fmla="*/ 2720669 h 2848897"/>
              <a:gd name="connsiteX57" fmla="*/ 289612 w 3200935"/>
              <a:gd name="connsiteY57" fmla="*/ 2699519 h 2848897"/>
              <a:gd name="connsiteX58" fmla="*/ 261783 w 3200935"/>
              <a:gd name="connsiteY58" fmla="*/ 2678368 h 2848897"/>
              <a:gd name="connsiteX59" fmla="*/ 233954 w 3200935"/>
              <a:gd name="connsiteY59" fmla="*/ 2657218 h 2848897"/>
              <a:gd name="connsiteX60" fmla="*/ 207237 w 3200935"/>
              <a:gd name="connsiteY60" fmla="*/ 2636065 h 2848897"/>
              <a:gd name="connsiteX61" fmla="*/ 181633 w 3200935"/>
              <a:gd name="connsiteY61" fmla="*/ 2612689 h 2848897"/>
              <a:gd name="connsiteX62" fmla="*/ 159370 w 3200935"/>
              <a:gd name="connsiteY62" fmla="*/ 2589312 h 2848897"/>
              <a:gd name="connsiteX63" fmla="*/ 140446 w 3200935"/>
              <a:gd name="connsiteY63" fmla="*/ 2562594 h 2848897"/>
              <a:gd name="connsiteX64" fmla="*/ 125974 w 3200935"/>
              <a:gd name="connsiteY64" fmla="*/ 2534764 h 2848897"/>
              <a:gd name="connsiteX65" fmla="*/ 115956 w 3200935"/>
              <a:gd name="connsiteY65" fmla="*/ 2501370 h 2848897"/>
              <a:gd name="connsiteX66" fmla="*/ 111502 w 3200935"/>
              <a:gd name="connsiteY66" fmla="*/ 2466860 h 2848897"/>
              <a:gd name="connsiteX67" fmla="*/ 110388 w 3200935"/>
              <a:gd name="connsiteY67" fmla="*/ 2431236 h 2848897"/>
              <a:gd name="connsiteX68" fmla="*/ 113728 w 3200935"/>
              <a:gd name="connsiteY68" fmla="*/ 2393388 h 2848897"/>
              <a:gd name="connsiteX69" fmla="*/ 118182 w 3200935"/>
              <a:gd name="connsiteY69" fmla="*/ 2355539 h 2848897"/>
              <a:gd name="connsiteX70" fmla="*/ 123747 w 3200935"/>
              <a:gd name="connsiteY70" fmla="*/ 2317690 h 2848897"/>
              <a:gd name="connsiteX71" fmla="*/ 128200 w 3200935"/>
              <a:gd name="connsiteY71" fmla="*/ 2279842 h 2848897"/>
              <a:gd name="connsiteX72" fmla="*/ 130428 w 3200935"/>
              <a:gd name="connsiteY72" fmla="*/ 2241992 h 2848897"/>
              <a:gd name="connsiteX73" fmla="*/ 130428 w 3200935"/>
              <a:gd name="connsiteY73" fmla="*/ 2205256 h 2848897"/>
              <a:gd name="connsiteX74" fmla="*/ 125974 w 3200935"/>
              <a:gd name="connsiteY74" fmla="*/ 2170747 h 2848897"/>
              <a:gd name="connsiteX75" fmla="*/ 117069 w 3200935"/>
              <a:gd name="connsiteY75" fmla="*/ 2136238 h 2848897"/>
              <a:gd name="connsiteX76" fmla="*/ 103710 w 3200935"/>
              <a:gd name="connsiteY76" fmla="*/ 2103954 h 2848897"/>
              <a:gd name="connsiteX77" fmla="*/ 87012 w 3200935"/>
              <a:gd name="connsiteY77" fmla="*/ 2070559 h 2848897"/>
              <a:gd name="connsiteX78" fmla="*/ 68088 w 3200935"/>
              <a:gd name="connsiteY78" fmla="*/ 2037163 h 2848897"/>
              <a:gd name="connsiteX79" fmla="*/ 48051 w 3200935"/>
              <a:gd name="connsiteY79" fmla="*/ 2003766 h 2848897"/>
              <a:gd name="connsiteX80" fmla="*/ 29127 w 3200935"/>
              <a:gd name="connsiteY80" fmla="*/ 1971483 h 2848897"/>
              <a:gd name="connsiteX81" fmla="*/ 12427 w 3200935"/>
              <a:gd name="connsiteY81" fmla="*/ 1936974 h 2848897"/>
              <a:gd name="connsiteX82" fmla="*/ 0 w 3200935"/>
              <a:gd name="connsiteY82" fmla="*/ 1905903 h 2848897"/>
              <a:gd name="connsiteX83" fmla="*/ 0 w 3200935"/>
              <a:gd name="connsiteY83" fmla="*/ 1760990 h 2848897"/>
              <a:gd name="connsiteX84" fmla="*/ 12427 w 3200935"/>
              <a:gd name="connsiteY84" fmla="*/ 1729918 h 2848897"/>
              <a:gd name="connsiteX85" fmla="*/ 29127 w 3200935"/>
              <a:gd name="connsiteY85" fmla="*/ 1695410 h 2848897"/>
              <a:gd name="connsiteX86" fmla="*/ 48051 w 3200935"/>
              <a:gd name="connsiteY86" fmla="*/ 1663126 h 2848897"/>
              <a:gd name="connsiteX87" fmla="*/ 68088 w 3200935"/>
              <a:gd name="connsiteY87" fmla="*/ 1629730 h 2848897"/>
              <a:gd name="connsiteX88" fmla="*/ 87012 w 3200935"/>
              <a:gd name="connsiteY88" fmla="*/ 1596334 h 2848897"/>
              <a:gd name="connsiteX89" fmla="*/ 103710 w 3200935"/>
              <a:gd name="connsiteY89" fmla="*/ 1562938 h 2848897"/>
              <a:gd name="connsiteX90" fmla="*/ 117069 w 3200935"/>
              <a:gd name="connsiteY90" fmla="*/ 1530654 h 2848897"/>
              <a:gd name="connsiteX91" fmla="*/ 125974 w 3200935"/>
              <a:gd name="connsiteY91" fmla="*/ 1496145 h 2848897"/>
              <a:gd name="connsiteX92" fmla="*/ 130428 w 3200935"/>
              <a:gd name="connsiteY92" fmla="*/ 1461636 h 2848897"/>
              <a:gd name="connsiteX93" fmla="*/ 130428 w 3200935"/>
              <a:gd name="connsiteY93" fmla="*/ 1424901 h 2848897"/>
              <a:gd name="connsiteX94" fmla="*/ 128200 w 3200935"/>
              <a:gd name="connsiteY94" fmla="*/ 1387052 h 2848897"/>
              <a:gd name="connsiteX95" fmla="*/ 123747 w 3200935"/>
              <a:gd name="connsiteY95" fmla="*/ 1349203 h 2848897"/>
              <a:gd name="connsiteX96" fmla="*/ 118182 w 3200935"/>
              <a:gd name="connsiteY96" fmla="*/ 1311353 h 2848897"/>
              <a:gd name="connsiteX97" fmla="*/ 113728 w 3200935"/>
              <a:gd name="connsiteY97" fmla="*/ 1273505 h 2848897"/>
              <a:gd name="connsiteX98" fmla="*/ 110388 w 3200935"/>
              <a:gd name="connsiteY98" fmla="*/ 1235657 h 2848897"/>
              <a:gd name="connsiteX99" fmla="*/ 111502 w 3200935"/>
              <a:gd name="connsiteY99" fmla="*/ 1200034 h 2848897"/>
              <a:gd name="connsiteX100" fmla="*/ 115956 w 3200935"/>
              <a:gd name="connsiteY100" fmla="*/ 1165525 h 2848897"/>
              <a:gd name="connsiteX101" fmla="*/ 125974 w 3200935"/>
              <a:gd name="connsiteY101" fmla="*/ 1132128 h 2848897"/>
              <a:gd name="connsiteX102" fmla="*/ 140446 w 3200935"/>
              <a:gd name="connsiteY102" fmla="*/ 1104298 h 2848897"/>
              <a:gd name="connsiteX103" fmla="*/ 159370 w 3200935"/>
              <a:gd name="connsiteY103" fmla="*/ 1077582 h 2848897"/>
              <a:gd name="connsiteX104" fmla="*/ 181633 w 3200935"/>
              <a:gd name="connsiteY104" fmla="*/ 1054204 h 2848897"/>
              <a:gd name="connsiteX105" fmla="*/ 207237 w 3200935"/>
              <a:gd name="connsiteY105" fmla="*/ 1030827 h 2848897"/>
              <a:gd name="connsiteX106" fmla="*/ 233954 w 3200935"/>
              <a:gd name="connsiteY106" fmla="*/ 1009676 h 2848897"/>
              <a:gd name="connsiteX107" fmla="*/ 261783 w 3200935"/>
              <a:gd name="connsiteY107" fmla="*/ 988524 h 2848897"/>
              <a:gd name="connsiteX108" fmla="*/ 289612 w 3200935"/>
              <a:gd name="connsiteY108" fmla="*/ 967374 h 2848897"/>
              <a:gd name="connsiteX109" fmla="*/ 317443 w 3200935"/>
              <a:gd name="connsiteY109" fmla="*/ 946223 h 2848897"/>
              <a:gd name="connsiteX110" fmla="*/ 343046 w 3200935"/>
              <a:gd name="connsiteY110" fmla="*/ 923960 h 2848897"/>
              <a:gd name="connsiteX111" fmla="*/ 365311 w 3200935"/>
              <a:gd name="connsiteY111" fmla="*/ 898356 h 2848897"/>
              <a:gd name="connsiteX112" fmla="*/ 385348 w 3200935"/>
              <a:gd name="connsiteY112" fmla="*/ 873865 h 2848897"/>
              <a:gd name="connsiteX113" fmla="*/ 400932 w 3200935"/>
              <a:gd name="connsiteY113" fmla="*/ 846035 h 2848897"/>
              <a:gd name="connsiteX114" fmla="*/ 414290 w 3200935"/>
              <a:gd name="connsiteY114" fmla="*/ 815980 h 2848897"/>
              <a:gd name="connsiteX115" fmla="*/ 425422 w 3200935"/>
              <a:gd name="connsiteY115" fmla="*/ 783695 h 2848897"/>
              <a:gd name="connsiteX116" fmla="*/ 435442 w 3200935"/>
              <a:gd name="connsiteY116" fmla="*/ 750298 h 2848897"/>
              <a:gd name="connsiteX117" fmla="*/ 444347 w 3200935"/>
              <a:gd name="connsiteY117" fmla="*/ 716904 h 2848897"/>
              <a:gd name="connsiteX118" fmla="*/ 453253 w 3200935"/>
              <a:gd name="connsiteY118" fmla="*/ 682393 h 2848897"/>
              <a:gd name="connsiteX119" fmla="*/ 463271 w 3200935"/>
              <a:gd name="connsiteY119" fmla="*/ 650112 h 2848897"/>
              <a:gd name="connsiteX120" fmla="*/ 474403 w 3200935"/>
              <a:gd name="connsiteY120" fmla="*/ 617827 h 2848897"/>
              <a:gd name="connsiteX121" fmla="*/ 487762 w 3200935"/>
              <a:gd name="connsiteY121" fmla="*/ 587772 h 2848897"/>
              <a:gd name="connsiteX122" fmla="*/ 504460 w 3200935"/>
              <a:gd name="connsiteY122" fmla="*/ 561055 h 2848897"/>
              <a:gd name="connsiteX123" fmla="*/ 524495 w 3200935"/>
              <a:gd name="connsiteY123" fmla="*/ 536565 h 2848897"/>
              <a:gd name="connsiteX124" fmla="*/ 548987 w 3200935"/>
              <a:gd name="connsiteY124" fmla="*/ 516527 h 2848897"/>
              <a:gd name="connsiteX125" fmla="*/ 575704 w 3200935"/>
              <a:gd name="connsiteY125" fmla="*/ 499829 h 2848897"/>
              <a:gd name="connsiteX126" fmla="*/ 605759 w 3200935"/>
              <a:gd name="connsiteY126" fmla="*/ 486470 h 2848897"/>
              <a:gd name="connsiteX127" fmla="*/ 638042 w 3200935"/>
              <a:gd name="connsiteY127" fmla="*/ 475338 h 2848897"/>
              <a:gd name="connsiteX128" fmla="*/ 670325 w 3200935"/>
              <a:gd name="connsiteY128" fmla="*/ 465320 h 2848897"/>
              <a:gd name="connsiteX129" fmla="*/ 704834 w 3200935"/>
              <a:gd name="connsiteY129" fmla="*/ 456413 h 2848897"/>
              <a:gd name="connsiteX130" fmla="*/ 738229 w 3200935"/>
              <a:gd name="connsiteY130" fmla="*/ 447507 h 2848897"/>
              <a:gd name="connsiteX131" fmla="*/ 771626 w 3200935"/>
              <a:gd name="connsiteY131" fmla="*/ 437489 h 2848897"/>
              <a:gd name="connsiteX132" fmla="*/ 803907 w 3200935"/>
              <a:gd name="connsiteY132" fmla="*/ 426357 h 2848897"/>
              <a:gd name="connsiteX133" fmla="*/ 833964 w 3200935"/>
              <a:gd name="connsiteY133" fmla="*/ 412999 h 2848897"/>
              <a:gd name="connsiteX134" fmla="*/ 861794 w 3200935"/>
              <a:gd name="connsiteY134" fmla="*/ 397415 h 2848897"/>
              <a:gd name="connsiteX135" fmla="*/ 886284 w 3200935"/>
              <a:gd name="connsiteY135" fmla="*/ 377377 h 2848897"/>
              <a:gd name="connsiteX136" fmla="*/ 911888 w 3200935"/>
              <a:gd name="connsiteY136" fmla="*/ 355112 h 2848897"/>
              <a:gd name="connsiteX137" fmla="*/ 934152 w 3200935"/>
              <a:gd name="connsiteY137" fmla="*/ 329509 h 2848897"/>
              <a:gd name="connsiteX138" fmla="*/ 955302 w 3200935"/>
              <a:gd name="connsiteY138" fmla="*/ 302791 h 2848897"/>
              <a:gd name="connsiteX139" fmla="*/ 976452 w 3200935"/>
              <a:gd name="connsiteY139" fmla="*/ 274961 h 2848897"/>
              <a:gd name="connsiteX140" fmla="*/ 997604 w 3200935"/>
              <a:gd name="connsiteY140" fmla="*/ 247131 h 2848897"/>
              <a:gd name="connsiteX141" fmla="*/ 1018754 w 3200935"/>
              <a:gd name="connsiteY141" fmla="*/ 220414 h 2848897"/>
              <a:gd name="connsiteX142" fmla="*/ 1042131 w 3200935"/>
              <a:gd name="connsiteY142" fmla="*/ 194811 h 2848897"/>
              <a:gd name="connsiteX143" fmla="*/ 1065507 w 3200935"/>
              <a:gd name="connsiteY143" fmla="*/ 172547 h 2848897"/>
              <a:gd name="connsiteX144" fmla="*/ 1092225 w 3200935"/>
              <a:gd name="connsiteY144" fmla="*/ 153622 h 2848897"/>
              <a:gd name="connsiteX145" fmla="*/ 1120055 w 3200935"/>
              <a:gd name="connsiteY145" fmla="*/ 139150 h 2848897"/>
              <a:gd name="connsiteX146" fmla="*/ 1153451 w 3200935"/>
              <a:gd name="connsiteY146" fmla="*/ 129132 h 2848897"/>
              <a:gd name="connsiteX147" fmla="*/ 1187961 w 3200935"/>
              <a:gd name="connsiteY147" fmla="*/ 124678 h 2848897"/>
              <a:gd name="connsiteX148" fmla="*/ 1223581 w 3200935"/>
              <a:gd name="connsiteY148" fmla="*/ 123565 h 2848897"/>
              <a:gd name="connsiteX149" fmla="*/ 1261429 w 3200935"/>
              <a:gd name="connsiteY149" fmla="*/ 126906 h 2848897"/>
              <a:gd name="connsiteX150" fmla="*/ 1299279 w 3200935"/>
              <a:gd name="connsiteY150" fmla="*/ 131359 h 2848897"/>
              <a:gd name="connsiteX151" fmla="*/ 1337128 w 3200935"/>
              <a:gd name="connsiteY151" fmla="*/ 136924 h 2848897"/>
              <a:gd name="connsiteX152" fmla="*/ 1374976 w 3200935"/>
              <a:gd name="connsiteY152" fmla="*/ 141378 h 2848897"/>
              <a:gd name="connsiteX153" fmla="*/ 1412824 w 3200935"/>
              <a:gd name="connsiteY153" fmla="*/ 143604 h 2848897"/>
              <a:gd name="connsiteX154" fmla="*/ 1449561 w 3200935"/>
              <a:gd name="connsiteY154" fmla="*/ 143604 h 2848897"/>
              <a:gd name="connsiteX155" fmla="*/ 1484069 w 3200935"/>
              <a:gd name="connsiteY155" fmla="*/ 139150 h 2848897"/>
              <a:gd name="connsiteX156" fmla="*/ 1518579 w 3200935"/>
              <a:gd name="connsiteY156" fmla="*/ 130245 h 2848897"/>
              <a:gd name="connsiteX157" fmla="*/ 1551974 w 3200935"/>
              <a:gd name="connsiteY157" fmla="*/ 116887 h 2848897"/>
              <a:gd name="connsiteX158" fmla="*/ 1585369 w 3200935"/>
              <a:gd name="connsiteY158" fmla="*/ 99075 h 2848897"/>
              <a:gd name="connsiteX159" fmla="*/ 1618765 w 3200935"/>
              <a:gd name="connsiteY159" fmla="*/ 81264 h 2848897"/>
              <a:gd name="connsiteX160" fmla="*/ 1652161 w 3200935"/>
              <a:gd name="connsiteY160" fmla="*/ 61227 h 2848897"/>
              <a:gd name="connsiteX161" fmla="*/ 1684444 w 3200935"/>
              <a:gd name="connsiteY161" fmla="*/ 42302 h 2848897"/>
              <a:gd name="connsiteX162" fmla="*/ 1718953 w 3200935"/>
              <a:gd name="connsiteY162" fmla="*/ 25604 h 2848897"/>
              <a:gd name="connsiteX163" fmla="*/ 1752349 w 3200935"/>
              <a:gd name="connsiteY163" fmla="*/ 12245 h 2848897"/>
              <a:gd name="connsiteX164" fmla="*/ 1786858 w 3200935"/>
              <a:gd name="connsiteY164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3200935" h="2848897">
                <a:moveTo>
                  <a:pt x="1822480" y="0"/>
                </a:moveTo>
                <a:lnTo>
                  <a:pt x="1858100" y="3339"/>
                </a:lnTo>
                <a:lnTo>
                  <a:pt x="1892611" y="12245"/>
                </a:lnTo>
                <a:lnTo>
                  <a:pt x="1926007" y="25604"/>
                </a:lnTo>
                <a:lnTo>
                  <a:pt x="1960514" y="42302"/>
                </a:lnTo>
                <a:lnTo>
                  <a:pt x="1992798" y="61227"/>
                </a:lnTo>
                <a:lnTo>
                  <a:pt x="2026194" y="81264"/>
                </a:lnTo>
                <a:lnTo>
                  <a:pt x="2059589" y="99075"/>
                </a:lnTo>
                <a:lnTo>
                  <a:pt x="2092985" y="116887"/>
                </a:lnTo>
                <a:lnTo>
                  <a:pt x="2125268" y="130245"/>
                </a:lnTo>
                <a:lnTo>
                  <a:pt x="2160890" y="139150"/>
                </a:lnTo>
                <a:lnTo>
                  <a:pt x="2195399" y="143604"/>
                </a:lnTo>
                <a:lnTo>
                  <a:pt x="2232134" y="143604"/>
                </a:lnTo>
                <a:lnTo>
                  <a:pt x="2269983" y="141378"/>
                </a:lnTo>
                <a:lnTo>
                  <a:pt x="2307831" y="136924"/>
                </a:lnTo>
                <a:lnTo>
                  <a:pt x="2345681" y="131359"/>
                </a:lnTo>
                <a:lnTo>
                  <a:pt x="2383529" y="126906"/>
                </a:lnTo>
                <a:lnTo>
                  <a:pt x="2421378" y="123565"/>
                </a:lnTo>
                <a:lnTo>
                  <a:pt x="2456999" y="124678"/>
                </a:lnTo>
                <a:lnTo>
                  <a:pt x="2491507" y="129132"/>
                </a:lnTo>
                <a:lnTo>
                  <a:pt x="2524903" y="139150"/>
                </a:lnTo>
                <a:lnTo>
                  <a:pt x="2552734" y="153622"/>
                </a:lnTo>
                <a:lnTo>
                  <a:pt x="2579449" y="172547"/>
                </a:lnTo>
                <a:lnTo>
                  <a:pt x="2602827" y="194811"/>
                </a:lnTo>
                <a:lnTo>
                  <a:pt x="2626204" y="220414"/>
                </a:lnTo>
                <a:lnTo>
                  <a:pt x="2647355" y="247131"/>
                </a:lnTo>
                <a:lnTo>
                  <a:pt x="2668506" y="274961"/>
                </a:lnTo>
                <a:lnTo>
                  <a:pt x="2689656" y="302791"/>
                </a:lnTo>
                <a:lnTo>
                  <a:pt x="2710806" y="329509"/>
                </a:lnTo>
                <a:lnTo>
                  <a:pt x="2733071" y="355112"/>
                </a:lnTo>
                <a:lnTo>
                  <a:pt x="2758675" y="377377"/>
                </a:lnTo>
                <a:lnTo>
                  <a:pt x="2783165" y="397415"/>
                </a:lnTo>
                <a:lnTo>
                  <a:pt x="2810995" y="412999"/>
                </a:lnTo>
                <a:lnTo>
                  <a:pt x="2841051" y="426357"/>
                </a:lnTo>
                <a:lnTo>
                  <a:pt x="2873333" y="437489"/>
                </a:lnTo>
                <a:lnTo>
                  <a:pt x="2906728" y="447507"/>
                </a:lnTo>
                <a:lnTo>
                  <a:pt x="2940124" y="456413"/>
                </a:lnTo>
                <a:lnTo>
                  <a:pt x="2974633" y="465320"/>
                </a:lnTo>
                <a:lnTo>
                  <a:pt x="3006916" y="475338"/>
                </a:lnTo>
                <a:lnTo>
                  <a:pt x="3039197" y="486470"/>
                </a:lnTo>
                <a:lnTo>
                  <a:pt x="3069254" y="499829"/>
                </a:lnTo>
                <a:lnTo>
                  <a:pt x="3095972" y="516527"/>
                </a:lnTo>
                <a:lnTo>
                  <a:pt x="3120463" y="536565"/>
                </a:lnTo>
                <a:lnTo>
                  <a:pt x="3140498" y="561055"/>
                </a:lnTo>
                <a:lnTo>
                  <a:pt x="3157197" y="587772"/>
                </a:lnTo>
                <a:lnTo>
                  <a:pt x="3170555" y="617827"/>
                </a:lnTo>
                <a:lnTo>
                  <a:pt x="3181687" y="650112"/>
                </a:lnTo>
                <a:lnTo>
                  <a:pt x="3191705" y="682393"/>
                </a:lnTo>
                <a:lnTo>
                  <a:pt x="3200612" y="716904"/>
                </a:lnTo>
                <a:lnTo>
                  <a:pt x="3200935" y="718115"/>
                </a:lnTo>
                <a:lnTo>
                  <a:pt x="3200935" y="2848897"/>
                </a:lnTo>
                <a:lnTo>
                  <a:pt x="413394" y="2848897"/>
                </a:lnTo>
                <a:lnTo>
                  <a:pt x="400932" y="2820857"/>
                </a:lnTo>
                <a:lnTo>
                  <a:pt x="385348" y="2793028"/>
                </a:lnTo>
                <a:lnTo>
                  <a:pt x="365311" y="2768537"/>
                </a:lnTo>
                <a:lnTo>
                  <a:pt x="343046" y="2742933"/>
                </a:lnTo>
                <a:lnTo>
                  <a:pt x="317443" y="2720669"/>
                </a:lnTo>
                <a:lnTo>
                  <a:pt x="289612" y="2699519"/>
                </a:lnTo>
                <a:lnTo>
                  <a:pt x="261783" y="2678368"/>
                </a:lnTo>
                <a:lnTo>
                  <a:pt x="233954" y="2657218"/>
                </a:lnTo>
                <a:lnTo>
                  <a:pt x="207237" y="2636065"/>
                </a:lnTo>
                <a:lnTo>
                  <a:pt x="181633" y="2612689"/>
                </a:lnTo>
                <a:lnTo>
                  <a:pt x="159370" y="2589312"/>
                </a:lnTo>
                <a:lnTo>
                  <a:pt x="140446" y="2562594"/>
                </a:lnTo>
                <a:lnTo>
                  <a:pt x="125974" y="2534764"/>
                </a:lnTo>
                <a:lnTo>
                  <a:pt x="115956" y="2501370"/>
                </a:lnTo>
                <a:lnTo>
                  <a:pt x="111502" y="2466860"/>
                </a:lnTo>
                <a:lnTo>
                  <a:pt x="110388" y="2431236"/>
                </a:lnTo>
                <a:lnTo>
                  <a:pt x="113728" y="2393388"/>
                </a:lnTo>
                <a:lnTo>
                  <a:pt x="118182" y="2355539"/>
                </a:lnTo>
                <a:lnTo>
                  <a:pt x="123747" y="2317690"/>
                </a:lnTo>
                <a:lnTo>
                  <a:pt x="128200" y="2279842"/>
                </a:lnTo>
                <a:lnTo>
                  <a:pt x="130428" y="2241992"/>
                </a:lnTo>
                <a:lnTo>
                  <a:pt x="130428" y="2205256"/>
                </a:lnTo>
                <a:lnTo>
                  <a:pt x="125974" y="2170747"/>
                </a:lnTo>
                <a:lnTo>
                  <a:pt x="117069" y="2136238"/>
                </a:lnTo>
                <a:lnTo>
                  <a:pt x="103710" y="2103954"/>
                </a:lnTo>
                <a:lnTo>
                  <a:pt x="87012" y="2070559"/>
                </a:lnTo>
                <a:lnTo>
                  <a:pt x="68088" y="2037163"/>
                </a:lnTo>
                <a:lnTo>
                  <a:pt x="48051" y="2003766"/>
                </a:lnTo>
                <a:lnTo>
                  <a:pt x="29127" y="1971483"/>
                </a:lnTo>
                <a:lnTo>
                  <a:pt x="12427" y="1936974"/>
                </a:lnTo>
                <a:lnTo>
                  <a:pt x="0" y="1905903"/>
                </a:lnTo>
                <a:lnTo>
                  <a:pt x="0" y="1760990"/>
                </a:lnTo>
                <a:lnTo>
                  <a:pt x="12427" y="1729918"/>
                </a:lnTo>
                <a:lnTo>
                  <a:pt x="29127" y="1695410"/>
                </a:lnTo>
                <a:lnTo>
                  <a:pt x="48051" y="1663126"/>
                </a:lnTo>
                <a:lnTo>
                  <a:pt x="68088" y="1629730"/>
                </a:lnTo>
                <a:lnTo>
                  <a:pt x="87012" y="1596334"/>
                </a:lnTo>
                <a:lnTo>
                  <a:pt x="103710" y="1562938"/>
                </a:lnTo>
                <a:lnTo>
                  <a:pt x="117069" y="1530654"/>
                </a:lnTo>
                <a:lnTo>
                  <a:pt x="125974" y="1496145"/>
                </a:lnTo>
                <a:lnTo>
                  <a:pt x="130428" y="1461636"/>
                </a:lnTo>
                <a:lnTo>
                  <a:pt x="130428" y="1424901"/>
                </a:lnTo>
                <a:lnTo>
                  <a:pt x="128200" y="1387052"/>
                </a:lnTo>
                <a:lnTo>
                  <a:pt x="123747" y="1349203"/>
                </a:lnTo>
                <a:lnTo>
                  <a:pt x="118182" y="1311353"/>
                </a:lnTo>
                <a:lnTo>
                  <a:pt x="113728" y="1273505"/>
                </a:lnTo>
                <a:lnTo>
                  <a:pt x="110388" y="1235657"/>
                </a:lnTo>
                <a:lnTo>
                  <a:pt x="111502" y="1200034"/>
                </a:lnTo>
                <a:lnTo>
                  <a:pt x="115956" y="1165525"/>
                </a:lnTo>
                <a:lnTo>
                  <a:pt x="125974" y="1132128"/>
                </a:lnTo>
                <a:lnTo>
                  <a:pt x="140446" y="1104298"/>
                </a:lnTo>
                <a:lnTo>
                  <a:pt x="159370" y="1077582"/>
                </a:lnTo>
                <a:lnTo>
                  <a:pt x="181633" y="1054204"/>
                </a:lnTo>
                <a:lnTo>
                  <a:pt x="207237" y="1030827"/>
                </a:lnTo>
                <a:lnTo>
                  <a:pt x="233954" y="1009676"/>
                </a:lnTo>
                <a:lnTo>
                  <a:pt x="261783" y="988524"/>
                </a:lnTo>
                <a:lnTo>
                  <a:pt x="289612" y="967374"/>
                </a:lnTo>
                <a:lnTo>
                  <a:pt x="317443" y="946223"/>
                </a:lnTo>
                <a:lnTo>
                  <a:pt x="343046" y="923960"/>
                </a:lnTo>
                <a:lnTo>
                  <a:pt x="365311" y="898356"/>
                </a:lnTo>
                <a:lnTo>
                  <a:pt x="385348" y="873865"/>
                </a:lnTo>
                <a:lnTo>
                  <a:pt x="400932" y="846035"/>
                </a:lnTo>
                <a:lnTo>
                  <a:pt x="414290" y="815980"/>
                </a:lnTo>
                <a:lnTo>
                  <a:pt x="425422" y="783695"/>
                </a:lnTo>
                <a:lnTo>
                  <a:pt x="435442" y="750298"/>
                </a:lnTo>
                <a:lnTo>
                  <a:pt x="444347" y="716904"/>
                </a:lnTo>
                <a:lnTo>
                  <a:pt x="453253" y="682393"/>
                </a:lnTo>
                <a:lnTo>
                  <a:pt x="463271" y="650112"/>
                </a:lnTo>
                <a:lnTo>
                  <a:pt x="474403" y="617827"/>
                </a:lnTo>
                <a:lnTo>
                  <a:pt x="487762" y="587772"/>
                </a:lnTo>
                <a:lnTo>
                  <a:pt x="504460" y="561055"/>
                </a:lnTo>
                <a:lnTo>
                  <a:pt x="524495" y="536565"/>
                </a:lnTo>
                <a:lnTo>
                  <a:pt x="548987" y="516527"/>
                </a:lnTo>
                <a:lnTo>
                  <a:pt x="575704" y="499829"/>
                </a:lnTo>
                <a:lnTo>
                  <a:pt x="605759" y="486470"/>
                </a:lnTo>
                <a:lnTo>
                  <a:pt x="638042" y="475338"/>
                </a:lnTo>
                <a:lnTo>
                  <a:pt x="670325" y="465320"/>
                </a:lnTo>
                <a:lnTo>
                  <a:pt x="704834" y="456413"/>
                </a:lnTo>
                <a:lnTo>
                  <a:pt x="738229" y="447507"/>
                </a:lnTo>
                <a:lnTo>
                  <a:pt x="771626" y="437489"/>
                </a:lnTo>
                <a:lnTo>
                  <a:pt x="803907" y="426357"/>
                </a:lnTo>
                <a:lnTo>
                  <a:pt x="833964" y="412999"/>
                </a:lnTo>
                <a:lnTo>
                  <a:pt x="861794" y="397415"/>
                </a:lnTo>
                <a:lnTo>
                  <a:pt x="886284" y="377377"/>
                </a:lnTo>
                <a:lnTo>
                  <a:pt x="911888" y="355112"/>
                </a:lnTo>
                <a:lnTo>
                  <a:pt x="934152" y="329509"/>
                </a:lnTo>
                <a:lnTo>
                  <a:pt x="955302" y="302791"/>
                </a:lnTo>
                <a:lnTo>
                  <a:pt x="976452" y="274961"/>
                </a:lnTo>
                <a:lnTo>
                  <a:pt x="997604" y="247131"/>
                </a:lnTo>
                <a:lnTo>
                  <a:pt x="1018754" y="220414"/>
                </a:lnTo>
                <a:lnTo>
                  <a:pt x="1042131" y="194811"/>
                </a:lnTo>
                <a:lnTo>
                  <a:pt x="1065507" y="172547"/>
                </a:lnTo>
                <a:lnTo>
                  <a:pt x="1092225" y="153622"/>
                </a:lnTo>
                <a:lnTo>
                  <a:pt x="1120055" y="139150"/>
                </a:lnTo>
                <a:lnTo>
                  <a:pt x="1153451" y="129132"/>
                </a:lnTo>
                <a:lnTo>
                  <a:pt x="1187961" y="124678"/>
                </a:lnTo>
                <a:lnTo>
                  <a:pt x="1223581" y="123565"/>
                </a:lnTo>
                <a:lnTo>
                  <a:pt x="1261429" y="126906"/>
                </a:lnTo>
                <a:lnTo>
                  <a:pt x="1299279" y="131359"/>
                </a:lnTo>
                <a:lnTo>
                  <a:pt x="1337128" y="136924"/>
                </a:lnTo>
                <a:lnTo>
                  <a:pt x="1374976" y="141378"/>
                </a:lnTo>
                <a:lnTo>
                  <a:pt x="1412824" y="143604"/>
                </a:lnTo>
                <a:lnTo>
                  <a:pt x="1449561" y="143604"/>
                </a:lnTo>
                <a:lnTo>
                  <a:pt x="1484069" y="139150"/>
                </a:lnTo>
                <a:lnTo>
                  <a:pt x="1518579" y="130245"/>
                </a:lnTo>
                <a:lnTo>
                  <a:pt x="1551974" y="116887"/>
                </a:lnTo>
                <a:lnTo>
                  <a:pt x="1585369" y="99075"/>
                </a:lnTo>
                <a:lnTo>
                  <a:pt x="1618765" y="81264"/>
                </a:lnTo>
                <a:lnTo>
                  <a:pt x="1652161" y="61227"/>
                </a:lnTo>
                <a:lnTo>
                  <a:pt x="1684444" y="42302"/>
                </a:lnTo>
                <a:lnTo>
                  <a:pt x="1718953" y="25604"/>
                </a:lnTo>
                <a:lnTo>
                  <a:pt x="1752349" y="12245"/>
                </a:lnTo>
                <a:lnTo>
                  <a:pt x="1786858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5" descr="Immagine che contiene testo, trasporto, ingranaggio, volante&#10;&#10;Descrizione generata automaticamente">
            <a:extLst>
              <a:ext uri="{FF2B5EF4-FFF2-40B4-BE49-F238E27FC236}">
                <a16:creationId xmlns:a16="http://schemas.microsoft.com/office/drawing/2014/main" id="{03C61954-D9DD-6731-EC96-0A9E1C406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999" y="4805770"/>
            <a:ext cx="2499853" cy="16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63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F5EF075-47BA-226F-3BFF-152341E1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662399"/>
            <a:ext cx="10780830" cy="1494000"/>
          </a:xfrm>
        </p:spPr>
        <p:txBody>
          <a:bodyPr anchor="t">
            <a:normAutofit/>
          </a:bodyPr>
          <a:lstStyle/>
          <a:p>
            <a:r>
              <a:rPr lang="it-IT" dirty="0">
                <a:cs typeface="Calibri Light"/>
              </a:rPr>
              <a:t>Product Storage - Comunicazione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7AF914-47C0-FC0B-F5C1-24CD7571B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1614988"/>
            <a:ext cx="5014912" cy="39938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Product storage è sia un server gRPC che un producer Kafka.</a:t>
            </a:r>
          </a:p>
          <a:p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Come appena visto, alcune delle funzioni gRPC inviano dei messaggi di log su Kafka, che poi saranno letti dal microservizio </a:t>
            </a:r>
            <a:r>
              <a:rPr lang="it-IT" sz="16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Summary 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 il calcolo delle statistiche di acquisto e utilizzo.</a:t>
            </a:r>
            <a:endParaRPr lang="it-IT" sz="1600">
              <a:solidFill>
                <a:schemeClr val="tx1">
                  <a:alpha val="60000"/>
                </a:schemeClr>
              </a:solidFill>
            </a:endParaRPr>
          </a:p>
          <a:p>
            <a:r>
              <a:rPr lang="it-IT" sz="16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Inoltre Product Storage invia periodicamente (ogni minuto) su Kafka ulteriori messaggi per avvertire il microservizio </a:t>
            </a:r>
            <a:r>
              <a:rPr lang="it-IT" sz="1600" b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Notification 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che sono presenti prodotti terminati o scaduti.</a:t>
            </a:r>
          </a:p>
          <a:p>
            <a:r>
              <a:rPr lang="it-IT" sz="16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Come anticipato, per far progredire sia il task del server gRPC, sia quest'ultimo task producer Kafka periodico, è stato necessario utilizzare la macro </a:t>
            </a:r>
            <a:r>
              <a:rPr lang="it-IT" sz="1600" i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tokio::join!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, per poter attendere entrambi dal main thread.</a:t>
            </a:r>
          </a:p>
        </p:txBody>
      </p:sp>
      <p:pic>
        <p:nvPicPr>
          <p:cNvPr id="6" name="Elemento grafico 6">
            <a:extLst>
              <a:ext uri="{FF2B5EF4-FFF2-40B4-BE49-F238E27FC236}">
                <a16:creationId xmlns:a16="http://schemas.microsoft.com/office/drawing/2014/main" id="{A53EFCB5-801D-E5F1-92A6-7EBA37F2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503292"/>
            <a:ext cx="5451592" cy="28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7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4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56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Rectangle 58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9" name="Freeform: Shape 60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6762" y="662399"/>
            <a:ext cx="10780830" cy="1494000"/>
          </a:xfrm>
        </p:spPr>
        <p:txBody>
          <a:bodyPr anchor="t">
            <a:normAutofit/>
          </a:bodyPr>
          <a:lstStyle/>
          <a:p>
            <a:r>
              <a:rPr lang="it-IT"/>
              <a:t>Notifications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6763" y="1717346"/>
            <a:ext cx="5014912" cy="38800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Questo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produce le notifiche per il client sui prodotti scaduti e terminati. </a:t>
            </a:r>
            <a:endParaRPr lang="it-IT" sz="160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E’ stato sviluppato in Java e comunica in modo asincrono con il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Product Storage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tramite il middleware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publish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/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subscribe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Kafka. </a:t>
            </a:r>
          </a:p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Notification è il consumer dei messaggi che vengono prodotti dal Product Storage in due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topic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differenti: "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finished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" e "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expired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". </a:t>
            </a:r>
          </a:p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Se ci sono dei nuovi prodotti scaduti o terminati, vengono  aggiunti in un Set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Redis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e poi vengono automaticamente rimossi dopo un certo TTL.</a:t>
            </a:r>
          </a:p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API Gateway chiama la funzione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definita su sul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Notification per recuperare le nuove notifiche eventualmente presenti ed infine re-inoltrarle al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frontend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 </a:t>
            </a:r>
            <a:endParaRPr lang="it-IT" sz="1400" dirty="0">
              <a:solidFill>
                <a:schemeClr val="tx1">
                  <a:alpha val="60000"/>
                </a:schemeClr>
              </a:solidFill>
              <a:cs typeface="Calibri"/>
            </a:endParaRPr>
          </a:p>
        </p:txBody>
      </p:sp>
      <p:pic>
        <p:nvPicPr>
          <p:cNvPr id="5" name="Elemento grafico 5">
            <a:extLst>
              <a:ext uri="{FF2B5EF4-FFF2-40B4-BE49-F238E27FC236}">
                <a16:creationId xmlns:a16="http://schemas.microsoft.com/office/drawing/2014/main" id="{584E6A89-3D3E-D6B8-AE6F-53D52F98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298873"/>
            <a:ext cx="5451592" cy="32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0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24">
            <a:extLst>
              <a:ext uri="{FF2B5EF4-FFF2-40B4-BE49-F238E27FC236}">
                <a16:creationId xmlns:a16="http://schemas.microsoft.com/office/drawing/2014/main" id="{09821A95-4AEC-48B6-A584-7555C9056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71588" y="662399"/>
            <a:ext cx="10153650" cy="1494000"/>
          </a:xfrm>
        </p:spPr>
        <p:txBody>
          <a:bodyPr anchor="t">
            <a:normAutofit/>
          </a:bodyPr>
          <a:lstStyle/>
          <a:p>
            <a:r>
              <a:rPr lang="it-IT" dirty="0" err="1"/>
              <a:t>Consumptions</a:t>
            </a:r>
            <a:r>
              <a:rPr lang="it-IT" dirty="0"/>
              <a:t> - Funzionalità</a:t>
            </a:r>
            <a:endParaRPr lang="it-IT" dirty="0" err="1">
              <a:cs typeface="Calibri Light"/>
            </a:endParaRPr>
          </a:p>
        </p:txBody>
      </p:sp>
      <p:grpSp>
        <p:nvGrpSpPr>
          <p:cNvPr id="141" name="Group 126">
            <a:extLst>
              <a:ext uri="{FF2B5EF4-FFF2-40B4-BE49-F238E27FC236}">
                <a16:creationId xmlns:a16="http://schemas.microsoft.com/office/drawing/2014/main" id="{69996FAB-012A-4B0F-A158-D21B9D459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E1CDEC00-6E40-4AC1-B45A-15954C78D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8BF78D31-BD66-4296-ABEF-9492C4222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74424" y="1831076"/>
            <a:ext cx="6186494" cy="4663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Predice i consumi dei singoli prodotti nella settimana successiva, sfruttando un algoritmo di </a:t>
            </a:r>
            <a:r>
              <a:rPr lang="it-IT" sz="19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regressione incrementale (</a:t>
            </a:r>
            <a:r>
              <a:rPr lang="it-IT" sz="19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SGDRegressor</a:t>
            </a:r>
            <a:r>
              <a:rPr lang="it-IT" sz="19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)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  <a:endParaRPr lang="it-IT" sz="1900" dirty="0">
              <a:solidFill>
                <a:schemeClr val="tx1">
                  <a:alpha val="60000"/>
                </a:schemeClr>
              </a:solidFill>
              <a:cs typeface="Calibri" panose="020F0502020204030204"/>
            </a:endParaRPr>
          </a:p>
          <a:p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Il training avviene secondo </a:t>
            </a:r>
            <a:r>
              <a:rPr lang="it-IT" sz="19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Walk-Forward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per ogni settimana, tutte le osservazioni delle settimane precedenti formano il training set e le ultime il testing set.</a:t>
            </a:r>
          </a:p>
          <a:p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 ogni prodotto si addestra un </a:t>
            </a:r>
            <a:r>
              <a:rPr lang="it-IT" sz="19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modello differente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per predire i consumi settimanali in modo più accurato rispetto a un modello addestrato su tutti i prodotti. </a:t>
            </a:r>
          </a:p>
          <a:p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Dopo la 20-esima settimana, è possibile effettuare un addestramento parziale e on-line del modello tramite la funzione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latin typeface="Consolas"/>
                <a:ea typeface="+mn-lt"/>
                <a:cs typeface="+mn-lt"/>
              </a:rPr>
              <a:t>partial_fit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senza perdere accuratezza nella predizione.</a:t>
            </a:r>
          </a:p>
        </p:txBody>
      </p:sp>
      <p:pic>
        <p:nvPicPr>
          <p:cNvPr id="5" name="Immagine 7" descr="Inquadratura ad angolo di una penna su un grafico">
            <a:extLst>
              <a:ext uri="{FF2B5EF4-FFF2-40B4-BE49-F238E27FC236}">
                <a16:creationId xmlns:a16="http://schemas.microsoft.com/office/drawing/2014/main" id="{80B67DC1-6211-A9E5-523F-8181843AD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69"/>
          <a:stretch/>
        </p:blipFill>
        <p:spPr>
          <a:xfrm>
            <a:off x="7754811" y="2197353"/>
            <a:ext cx="3860171" cy="3855489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044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4516505" cy="1492132"/>
          </a:xfrm>
        </p:spPr>
        <p:txBody>
          <a:bodyPr anchor="t">
            <a:normAutofit/>
          </a:bodyPr>
          <a:lstStyle/>
          <a:p>
            <a:r>
              <a:rPr lang="it-IT" dirty="0" err="1"/>
              <a:t>Consumptions</a:t>
            </a:r>
            <a:r>
              <a:rPr lang="it-IT" dirty="0"/>
              <a:t>  - Aspetti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5052" y="2286001"/>
            <a:ext cx="3809969" cy="39508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E' scritto in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Python.</a:t>
            </a:r>
            <a:endParaRPr lang="it-IT" sz="3600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marL="285750" indent="-285750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Sfrutta le librerie per il machine learning e per l’analisi dei dati come 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numpy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 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sklearn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 </a:t>
            </a:r>
            <a:endParaRPr lang="it-IT" sz="3600" dirty="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Il dataset e le ultime predizioni effettuate sono memorizzati nel 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datastore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NoSQL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Cassandra 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istanziato in un altro container.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4" name="Immagine 14">
            <a:extLst>
              <a:ext uri="{FF2B5EF4-FFF2-40B4-BE49-F238E27FC236}">
                <a16:creationId xmlns:a16="http://schemas.microsoft.com/office/drawing/2014/main" id="{F9F9270A-1383-533D-2C6D-8190C43F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947" y="729584"/>
            <a:ext cx="1260000" cy="1260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" name="Immagine 6">
            <a:extLst>
              <a:ext uri="{FF2B5EF4-FFF2-40B4-BE49-F238E27FC236}">
                <a16:creationId xmlns:a16="http://schemas.microsoft.com/office/drawing/2014/main" id="{55A51189-16CD-5CB2-2564-BC662BCB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200" y="739732"/>
            <a:ext cx="2798114" cy="150398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1122246-52E4-0392-4D8F-FD2EDD792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82" y="3494233"/>
            <a:ext cx="1980000" cy="130185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4" name="Immagine 4">
            <a:extLst>
              <a:ext uri="{FF2B5EF4-FFF2-40B4-BE49-F238E27FC236}">
                <a16:creationId xmlns:a16="http://schemas.microsoft.com/office/drawing/2014/main" id="{FFF9E49D-D204-2E11-96E3-671A9AA78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766" y="5334513"/>
            <a:ext cx="2338323" cy="6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7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6FCF90-5A92-8024-F3A7-072A7959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662399"/>
            <a:ext cx="10780830" cy="1494000"/>
          </a:xfrm>
        </p:spPr>
        <p:txBody>
          <a:bodyPr anchor="t">
            <a:normAutofit/>
          </a:bodyPr>
          <a:lstStyle/>
          <a:p>
            <a:r>
              <a:rPr lang="it-IT" dirty="0" err="1">
                <a:cs typeface="Calibri Light"/>
              </a:rPr>
              <a:t>Consumptions</a:t>
            </a:r>
            <a:r>
              <a:rPr lang="it-IT" dirty="0">
                <a:cs typeface="Calibri Light"/>
              </a:rPr>
              <a:t> - Comunicazione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37D6E6-8CF7-7394-7285-89E8C8049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2286002"/>
            <a:ext cx="5014912" cy="3322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Il training viene effettuato su richiesta del microservizio Summary, il quale ogni settimana esegue una chiamata gRPC a Consumption per aggiornare i modelli.</a:t>
            </a:r>
          </a:p>
          <a:p>
            <a:r>
              <a:rPr lang="it-IT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Le predizioni vengono richieste direttamente dal client tramite l’API Gateway.</a:t>
            </a:r>
          </a:p>
          <a:p>
            <a:r>
              <a:rPr lang="it-IT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Recupera e salva i dati su Cassandra, istanziato in un altro container</a:t>
            </a:r>
            <a:endParaRPr lang="it-IT" sz="200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endParaRPr lang="it-IT" sz="2000">
              <a:solidFill>
                <a:schemeClr val="tx1">
                  <a:alpha val="60000"/>
                </a:schemeClr>
              </a:solidFill>
              <a:cs typeface="Calibri"/>
            </a:endParaRPr>
          </a:p>
        </p:txBody>
      </p:sp>
      <p:pic>
        <p:nvPicPr>
          <p:cNvPr id="4" name="Elemento grafico 4">
            <a:extLst>
              <a:ext uri="{FF2B5EF4-FFF2-40B4-BE49-F238E27FC236}">
                <a16:creationId xmlns:a16="http://schemas.microsoft.com/office/drawing/2014/main" id="{1177E034-78CC-51D4-A124-A6438DE58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1568" y="2286001"/>
            <a:ext cx="4140455" cy="332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08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6B3DF3-4614-46A9-9E5E-D14431DCC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71588" y="662399"/>
            <a:ext cx="4460543" cy="1494000"/>
          </a:xfrm>
        </p:spPr>
        <p:txBody>
          <a:bodyPr anchor="t">
            <a:normAutofit/>
          </a:bodyPr>
          <a:lstStyle/>
          <a:p>
            <a:r>
              <a:rPr lang="it-IT" dirty="0" err="1"/>
              <a:t>Recipes</a:t>
            </a:r>
            <a:r>
              <a:rPr lang="it-IT" dirty="0"/>
              <a:t> - Funzionalità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F5BED-1831-4A88-91BC-55D58BF9F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44BD6EE-970C-4DF5-A508-F6127787C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0ECD73E-712E-4743-BE0D-7BDF10DA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Segnaposto contenuto 2"/>
          <p:cNvSpPr>
            <a:spLocks noGrp="1"/>
          </p:cNvSpPr>
          <p:nvPr>
            <p:ph idx="1"/>
          </p:nvPr>
        </p:nvSpPr>
        <p:spPr>
          <a:xfrm>
            <a:off x="1251679" y="2286001"/>
            <a:ext cx="4475354" cy="38448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it-IT" sz="2000" dirty="0">
                <a:ea typeface="+mn-lt"/>
                <a:cs typeface="+mn-lt"/>
              </a:rPr>
              <a:t>Fornisce dei consigli sulle ricette che e possibile fare con gli ingredienti in dispensa.</a:t>
            </a:r>
          </a:p>
          <a:p>
            <a:r>
              <a:rPr lang="it-IT" sz="2000" dirty="0">
                <a:ea typeface="+mn-lt"/>
                <a:cs typeface="+mn-lt"/>
              </a:rPr>
              <a:t>Ottiene le ricette da una API REST esterna, offerta da </a:t>
            </a:r>
            <a:r>
              <a:rPr lang="it-IT" sz="2000" b="1" dirty="0">
                <a:ea typeface="+mn-lt"/>
                <a:cs typeface="+mn-lt"/>
              </a:rPr>
              <a:t>Spoonacular</a:t>
            </a:r>
            <a:endParaRPr lang="it-IT" sz="2000" b="1">
              <a:ea typeface="+mn-lt"/>
              <a:cs typeface="+mn-lt"/>
            </a:endParaRPr>
          </a:p>
          <a:p>
            <a:r>
              <a:rPr lang="it-IT" sz="2000" dirty="0">
                <a:ea typeface="+mn-lt"/>
                <a:cs typeface="+mn-lt"/>
              </a:rPr>
              <a:t>Ogni ricetta recuperata e caratterizzata da diverse informazioni, che includono:</a:t>
            </a:r>
            <a:endParaRPr lang="it-IT" dirty="0"/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Titolo della ricetta.</a:t>
            </a:r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Lista degli ingredienti necessari presenti nella dispensa.</a:t>
            </a:r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Lista degli ingredienti necessari non presenti nella dispensa.</a:t>
            </a:r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URL della pagina del sito Spoonacular relativa alla ricetta.</a:t>
            </a:r>
          </a:p>
          <a:p>
            <a:pPr marL="457200" indent="-457200">
              <a:buAutoNum type="arabicPeriod"/>
            </a:pPr>
            <a:r>
              <a:rPr lang="it-IT" sz="2000" dirty="0">
                <a:ea typeface="+mn-lt"/>
                <a:cs typeface="+mn-lt"/>
              </a:rPr>
              <a:t>URL dell’immagine della ricetta.</a:t>
            </a:r>
          </a:p>
        </p:txBody>
      </p:sp>
      <p:pic>
        <p:nvPicPr>
          <p:cNvPr id="8" name="Picture 4" descr="Items by a window">
            <a:extLst>
              <a:ext uri="{FF2B5EF4-FFF2-40B4-BE49-F238E27FC236}">
                <a16:creationId xmlns:a16="http://schemas.microsoft.com/office/drawing/2014/main" id="{252B6DF1-C92F-E21E-BE43-9B169C22A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" r="25736" b="4"/>
          <a:stretch/>
        </p:blipFill>
        <p:spPr>
          <a:xfrm>
            <a:off x="6098192" y="10"/>
            <a:ext cx="6093808" cy="6857990"/>
          </a:xfrm>
          <a:prstGeom prst="rect">
            <a:avLst/>
          </a:prstGeom>
        </p:spPr>
      </p:pic>
      <p:pic>
        <p:nvPicPr>
          <p:cNvPr id="4" name="Immagine 5">
            <a:extLst>
              <a:ext uri="{FF2B5EF4-FFF2-40B4-BE49-F238E27FC236}">
                <a16:creationId xmlns:a16="http://schemas.microsoft.com/office/drawing/2014/main" id="{DFCC3ED7-1233-E89E-9C9D-6DFB3AAE5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429" y="5284694"/>
            <a:ext cx="1331259" cy="13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7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02C0C63A-B05B-45A5-AE88-7A3D061A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23371B5-BECA-D846-6904-748FF01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7007349" cy="1492132"/>
          </a:xfrm>
        </p:spPr>
        <p:txBody>
          <a:bodyPr anchor="t">
            <a:normAutofit/>
          </a:bodyPr>
          <a:lstStyle/>
          <a:p>
            <a:r>
              <a:rPr lang="it-IT" dirty="0" err="1">
                <a:cs typeface="Calibri Light"/>
              </a:rPr>
              <a:t>Recipes</a:t>
            </a:r>
            <a:r>
              <a:rPr lang="it-IT" dirty="0">
                <a:cs typeface="Calibri Light"/>
              </a:rPr>
              <a:t>  - Aspetti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4C7A8D-1395-B87D-A52D-2F6C51787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047164"/>
            <a:ext cx="7007349" cy="40836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it-IT" sz="2400" dirty="0">
                <a:solidFill>
                  <a:schemeClr val="tx1">
                    <a:alpha val="60000"/>
                  </a:schemeClr>
                </a:solidFill>
                <a:cs typeface="Calibri"/>
              </a:rPr>
              <a:t>Implementato in </a:t>
            </a:r>
            <a:r>
              <a:rPr lang="it-IT" sz="24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Go</a:t>
            </a:r>
            <a:r>
              <a:rPr lang="it-IT" sz="2400" dirty="0">
                <a:solidFill>
                  <a:schemeClr val="tx1">
                    <a:alpha val="60000"/>
                  </a:schemeClr>
                </a:solidFill>
                <a:cs typeface="Calibri"/>
              </a:rPr>
              <a:t>.</a:t>
            </a:r>
            <a:endParaRPr lang="it-IT"/>
          </a:p>
          <a:p>
            <a:pPr algn="just"/>
            <a:r>
              <a:rPr lang="it-IT" sz="2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Poiché l'API di </a:t>
            </a:r>
            <a:r>
              <a:rPr lang="it-IT" sz="24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Spoonacular</a:t>
            </a:r>
            <a:r>
              <a:rPr lang="it-IT" sz="2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è una API a pagamento ed esistono dei limiti sia alla frequenza delle chiamate, sia al numero di richieste, sfrutta il data store key-</a:t>
            </a:r>
            <a:r>
              <a:rPr lang="it-IT" sz="24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value</a:t>
            </a:r>
            <a:r>
              <a:rPr lang="it-IT" sz="2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24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Redis</a:t>
            </a:r>
            <a:r>
              <a:rPr lang="it-IT" sz="24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2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 salvare in cache le ricette richieste a </a:t>
            </a:r>
            <a:r>
              <a:rPr lang="it-IT" sz="24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Spoonacular</a:t>
            </a:r>
            <a:r>
              <a:rPr lang="it-IT" sz="2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it-IT" sz="2400" dirty="0">
                <a:solidFill>
                  <a:schemeClr val="tx1">
                    <a:alpha val="60000"/>
                  </a:schemeClr>
                </a:solidFill>
                <a:cs typeface="Calibri"/>
              </a:rPr>
              <a:t>In questo modo è possibile recuperarle più rapidamente e ridurre il numero di chiamate all’ API esterna.</a:t>
            </a:r>
            <a:endParaRPr lang="it-IT" sz="2400" dirty="0">
              <a:solidFill>
                <a:srgbClr val="000000">
                  <a:alpha val="60000"/>
                </a:srgbClr>
              </a:solidFill>
              <a:cs typeface="Calibri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C4F1A0C-BD28-4977-9745-E2A4FB752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668" y="0"/>
            <a:ext cx="4232332" cy="3701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32E310-1144-4755-A1D0-5F2886009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5117" y="-4"/>
            <a:ext cx="4116885" cy="358572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6807F0B-32E3-CBDC-F254-C885422D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258" y="444889"/>
            <a:ext cx="3051594" cy="2034396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AD292BD-58D8-4261-AD54-80C939F13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8598" y="3909952"/>
            <a:ext cx="3313402" cy="2948047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5C1B52-15CE-4113-A420-BFFE21037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1066" y="4009109"/>
            <a:ext cx="3200935" cy="2848897"/>
          </a:xfrm>
          <a:custGeom>
            <a:avLst/>
            <a:gdLst>
              <a:gd name="connsiteX0" fmla="*/ 1822480 w 3200935"/>
              <a:gd name="connsiteY0" fmla="*/ 0 h 2848897"/>
              <a:gd name="connsiteX1" fmla="*/ 1858100 w 3200935"/>
              <a:gd name="connsiteY1" fmla="*/ 3339 h 2848897"/>
              <a:gd name="connsiteX2" fmla="*/ 1892611 w 3200935"/>
              <a:gd name="connsiteY2" fmla="*/ 12245 h 2848897"/>
              <a:gd name="connsiteX3" fmla="*/ 1926007 w 3200935"/>
              <a:gd name="connsiteY3" fmla="*/ 25604 h 2848897"/>
              <a:gd name="connsiteX4" fmla="*/ 1960514 w 3200935"/>
              <a:gd name="connsiteY4" fmla="*/ 42302 h 2848897"/>
              <a:gd name="connsiteX5" fmla="*/ 1992798 w 3200935"/>
              <a:gd name="connsiteY5" fmla="*/ 61227 h 2848897"/>
              <a:gd name="connsiteX6" fmla="*/ 2026194 w 3200935"/>
              <a:gd name="connsiteY6" fmla="*/ 81264 h 2848897"/>
              <a:gd name="connsiteX7" fmla="*/ 2059589 w 3200935"/>
              <a:gd name="connsiteY7" fmla="*/ 99075 h 2848897"/>
              <a:gd name="connsiteX8" fmla="*/ 2092985 w 3200935"/>
              <a:gd name="connsiteY8" fmla="*/ 116887 h 2848897"/>
              <a:gd name="connsiteX9" fmla="*/ 2125268 w 3200935"/>
              <a:gd name="connsiteY9" fmla="*/ 130245 h 2848897"/>
              <a:gd name="connsiteX10" fmla="*/ 2160890 w 3200935"/>
              <a:gd name="connsiteY10" fmla="*/ 139150 h 2848897"/>
              <a:gd name="connsiteX11" fmla="*/ 2195399 w 3200935"/>
              <a:gd name="connsiteY11" fmla="*/ 143604 h 2848897"/>
              <a:gd name="connsiteX12" fmla="*/ 2232134 w 3200935"/>
              <a:gd name="connsiteY12" fmla="*/ 143604 h 2848897"/>
              <a:gd name="connsiteX13" fmla="*/ 2269983 w 3200935"/>
              <a:gd name="connsiteY13" fmla="*/ 141378 h 2848897"/>
              <a:gd name="connsiteX14" fmla="*/ 2307831 w 3200935"/>
              <a:gd name="connsiteY14" fmla="*/ 136924 h 2848897"/>
              <a:gd name="connsiteX15" fmla="*/ 2345681 w 3200935"/>
              <a:gd name="connsiteY15" fmla="*/ 131359 h 2848897"/>
              <a:gd name="connsiteX16" fmla="*/ 2383529 w 3200935"/>
              <a:gd name="connsiteY16" fmla="*/ 126906 h 2848897"/>
              <a:gd name="connsiteX17" fmla="*/ 2421378 w 3200935"/>
              <a:gd name="connsiteY17" fmla="*/ 123565 h 2848897"/>
              <a:gd name="connsiteX18" fmla="*/ 2456999 w 3200935"/>
              <a:gd name="connsiteY18" fmla="*/ 124678 h 2848897"/>
              <a:gd name="connsiteX19" fmla="*/ 2491507 w 3200935"/>
              <a:gd name="connsiteY19" fmla="*/ 129132 h 2848897"/>
              <a:gd name="connsiteX20" fmla="*/ 2524903 w 3200935"/>
              <a:gd name="connsiteY20" fmla="*/ 139150 h 2848897"/>
              <a:gd name="connsiteX21" fmla="*/ 2552734 w 3200935"/>
              <a:gd name="connsiteY21" fmla="*/ 153622 h 2848897"/>
              <a:gd name="connsiteX22" fmla="*/ 2579449 w 3200935"/>
              <a:gd name="connsiteY22" fmla="*/ 172547 h 2848897"/>
              <a:gd name="connsiteX23" fmla="*/ 2602827 w 3200935"/>
              <a:gd name="connsiteY23" fmla="*/ 194811 h 2848897"/>
              <a:gd name="connsiteX24" fmla="*/ 2626204 w 3200935"/>
              <a:gd name="connsiteY24" fmla="*/ 220414 h 2848897"/>
              <a:gd name="connsiteX25" fmla="*/ 2647355 w 3200935"/>
              <a:gd name="connsiteY25" fmla="*/ 247131 h 2848897"/>
              <a:gd name="connsiteX26" fmla="*/ 2668506 w 3200935"/>
              <a:gd name="connsiteY26" fmla="*/ 274961 h 2848897"/>
              <a:gd name="connsiteX27" fmla="*/ 2689656 w 3200935"/>
              <a:gd name="connsiteY27" fmla="*/ 302791 h 2848897"/>
              <a:gd name="connsiteX28" fmla="*/ 2710806 w 3200935"/>
              <a:gd name="connsiteY28" fmla="*/ 329509 h 2848897"/>
              <a:gd name="connsiteX29" fmla="*/ 2733071 w 3200935"/>
              <a:gd name="connsiteY29" fmla="*/ 355112 h 2848897"/>
              <a:gd name="connsiteX30" fmla="*/ 2758675 w 3200935"/>
              <a:gd name="connsiteY30" fmla="*/ 377377 h 2848897"/>
              <a:gd name="connsiteX31" fmla="*/ 2783165 w 3200935"/>
              <a:gd name="connsiteY31" fmla="*/ 397415 h 2848897"/>
              <a:gd name="connsiteX32" fmla="*/ 2810995 w 3200935"/>
              <a:gd name="connsiteY32" fmla="*/ 412999 h 2848897"/>
              <a:gd name="connsiteX33" fmla="*/ 2841051 w 3200935"/>
              <a:gd name="connsiteY33" fmla="*/ 426357 h 2848897"/>
              <a:gd name="connsiteX34" fmla="*/ 2873333 w 3200935"/>
              <a:gd name="connsiteY34" fmla="*/ 437489 h 2848897"/>
              <a:gd name="connsiteX35" fmla="*/ 2906728 w 3200935"/>
              <a:gd name="connsiteY35" fmla="*/ 447507 h 2848897"/>
              <a:gd name="connsiteX36" fmla="*/ 2940124 w 3200935"/>
              <a:gd name="connsiteY36" fmla="*/ 456413 h 2848897"/>
              <a:gd name="connsiteX37" fmla="*/ 2974633 w 3200935"/>
              <a:gd name="connsiteY37" fmla="*/ 465320 h 2848897"/>
              <a:gd name="connsiteX38" fmla="*/ 3006916 w 3200935"/>
              <a:gd name="connsiteY38" fmla="*/ 475338 h 2848897"/>
              <a:gd name="connsiteX39" fmla="*/ 3039197 w 3200935"/>
              <a:gd name="connsiteY39" fmla="*/ 486470 h 2848897"/>
              <a:gd name="connsiteX40" fmla="*/ 3069254 w 3200935"/>
              <a:gd name="connsiteY40" fmla="*/ 499829 h 2848897"/>
              <a:gd name="connsiteX41" fmla="*/ 3095972 w 3200935"/>
              <a:gd name="connsiteY41" fmla="*/ 516527 h 2848897"/>
              <a:gd name="connsiteX42" fmla="*/ 3120463 w 3200935"/>
              <a:gd name="connsiteY42" fmla="*/ 536565 h 2848897"/>
              <a:gd name="connsiteX43" fmla="*/ 3140498 w 3200935"/>
              <a:gd name="connsiteY43" fmla="*/ 561055 h 2848897"/>
              <a:gd name="connsiteX44" fmla="*/ 3157197 w 3200935"/>
              <a:gd name="connsiteY44" fmla="*/ 587772 h 2848897"/>
              <a:gd name="connsiteX45" fmla="*/ 3170555 w 3200935"/>
              <a:gd name="connsiteY45" fmla="*/ 617827 h 2848897"/>
              <a:gd name="connsiteX46" fmla="*/ 3181687 w 3200935"/>
              <a:gd name="connsiteY46" fmla="*/ 650112 h 2848897"/>
              <a:gd name="connsiteX47" fmla="*/ 3191705 w 3200935"/>
              <a:gd name="connsiteY47" fmla="*/ 682393 h 2848897"/>
              <a:gd name="connsiteX48" fmla="*/ 3200612 w 3200935"/>
              <a:gd name="connsiteY48" fmla="*/ 716904 h 2848897"/>
              <a:gd name="connsiteX49" fmla="*/ 3200935 w 3200935"/>
              <a:gd name="connsiteY49" fmla="*/ 718115 h 2848897"/>
              <a:gd name="connsiteX50" fmla="*/ 3200935 w 3200935"/>
              <a:gd name="connsiteY50" fmla="*/ 2848897 h 2848897"/>
              <a:gd name="connsiteX51" fmla="*/ 413394 w 3200935"/>
              <a:gd name="connsiteY51" fmla="*/ 2848897 h 2848897"/>
              <a:gd name="connsiteX52" fmla="*/ 400932 w 3200935"/>
              <a:gd name="connsiteY52" fmla="*/ 2820857 h 2848897"/>
              <a:gd name="connsiteX53" fmla="*/ 385348 w 3200935"/>
              <a:gd name="connsiteY53" fmla="*/ 2793028 h 2848897"/>
              <a:gd name="connsiteX54" fmla="*/ 365311 w 3200935"/>
              <a:gd name="connsiteY54" fmla="*/ 2768537 h 2848897"/>
              <a:gd name="connsiteX55" fmla="*/ 343046 w 3200935"/>
              <a:gd name="connsiteY55" fmla="*/ 2742933 h 2848897"/>
              <a:gd name="connsiteX56" fmla="*/ 317443 w 3200935"/>
              <a:gd name="connsiteY56" fmla="*/ 2720669 h 2848897"/>
              <a:gd name="connsiteX57" fmla="*/ 289612 w 3200935"/>
              <a:gd name="connsiteY57" fmla="*/ 2699519 h 2848897"/>
              <a:gd name="connsiteX58" fmla="*/ 261783 w 3200935"/>
              <a:gd name="connsiteY58" fmla="*/ 2678368 h 2848897"/>
              <a:gd name="connsiteX59" fmla="*/ 233954 w 3200935"/>
              <a:gd name="connsiteY59" fmla="*/ 2657218 h 2848897"/>
              <a:gd name="connsiteX60" fmla="*/ 207237 w 3200935"/>
              <a:gd name="connsiteY60" fmla="*/ 2636065 h 2848897"/>
              <a:gd name="connsiteX61" fmla="*/ 181633 w 3200935"/>
              <a:gd name="connsiteY61" fmla="*/ 2612689 h 2848897"/>
              <a:gd name="connsiteX62" fmla="*/ 159370 w 3200935"/>
              <a:gd name="connsiteY62" fmla="*/ 2589312 h 2848897"/>
              <a:gd name="connsiteX63" fmla="*/ 140446 w 3200935"/>
              <a:gd name="connsiteY63" fmla="*/ 2562594 h 2848897"/>
              <a:gd name="connsiteX64" fmla="*/ 125974 w 3200935"/>
              <a:gd name="connsiteY64" fmla="*/ 2534764 h 2848897"/>
              <a:gd name="connsiteX65" fmla="*/ 115956 w 3200935"/>
              <a:gd name="connsiteY65" fmla="*/ 2501370 h 2848897"/>
              <a:gd name="connsiteX66" fmla="*/ 111502 w 3200935"/>
              <a:gd name="connsiteY66" fmla="*/ 2466860 h 2848897"/>
              <a:gd name="connsiteX67" fmla="*/ 110388 w 3200935"/>
              <a:gd name="connsiteY67" fmla="*/ 2431236 h 2848897"/>
              <a:gd name="connsiteX68" fmla="*/ 113728 w 3200935"/>
              <a:gd name="connsiteY68" fmla="*/ 2393388 h 2848897"/>
              <a:gd name="connsiteX69" fmla="*/ 118182 w 3200935"/>
              <a:gd name="connsiteY69" fmla="*/ 2355539 h 2848897"/>
              <a:gd name="connsiteX70" fmla="*/ 123747 w 3200935"/>
              <a:gd name="connsiteY70" fmla="*/ 2317690 h 2848897"/>
              <a:gd name="connsiteX71" fmla="*/ 128200 w 3200935"/>
              <a:gd name="connsiteY71" fmla="*/ 2279842 h 2848897"/>
              <a:gd name="connsiteX72" fmla="*/ 130428 w 3200935"/>
              <a:gd name="connsiteY72" fmla="*/ 2241992 h 2848897"/>
              <a:gd name="connsiteX73" fmla="*/ 130428 w 3200935"/>
              <a:gd name="connsiteY73" fmla="*/ 2205256 h 2848897"/>
              <a:gd name="connsiteX74" fmla="*/ 125974 w 3200935"/>
              <a:gd name="connsiteY74" fmla="*/ 2170747 h 2848897"/>
              <a:gd name="connsiteX75" fmla="*/ 117069 w 3200935"/>
              <a:gd name="connsiteY75" fmla="*/ 2136238 h 2848897"/>
              <a:gd name="connsiteX76" fmla="*/ 103710 w 3200935"/>
              <a:gd name="connsiteY76" fmla="*/ 2103954 h 2848897"/>
              <a:gd name="connsiteX77" fmla="*/ 87012 w 3200935"/>
              <a:gd name="connsiteY77" fmla="*/ 2070559 h 2848897"/>
              <a:gd name="connsiteX78" fmla="*/ 68088 w 3200935"/>
              <a:gd name="connsiteY78" fmla="*/ 2037163 h 2848897"/>
              <a:gd name="connsiteX79" fmla="*/ 48051 w 3200935"/>
              <a:gd name="connsiteY79" fmla="*/ 2003766 h 2848897"/>
              <a:gd name="connsiteX80" fmla="*/ 29127 w 3200935"/>
              <a:gd name="connsiteY80" fmla="*/ 1971483 h 2848897"/>
              <a:gd name="connsiteX81" fmla="*/ 12427 w 3200935"/>
              <a:gd name="connsiteY81" fmla="*/ 1936974 h 2848897"/>
              <a:gd name="connsiteX82" fmla="*/ 0 w 3200935"/>
              <a:gd name="connsiteY82" fmla="*/ 1905903 h 2848897"/>
              <a:gd name="connsiteX83" fmla="*/ 0 w 3200935"/>
              <a:gd name="connsiteY83" fmla="*/ 1760990 h 2848897"/>
              <a:gd name="connsiteX84" fmla="*/ 12427 w 3200935"/>
              <a:gd name="connsiteY84" fmla="*/ 1729918 h 2848897"/>
              <a:gd name="connsiteX85" fmla="*/ 29127 w 3200935"/>
              <a:gd name="connsiteY85" fmla="*/ 1695410 h 2848897"/>
              <a:gd name="connsiteX86" fmla="*/ 48051 w 3200935"/>
              <a:gd name="connsiteY86" fmla="*/ 1663126 h 2848897"/>
              <a:gd name="connsiteX87" fmla="*/ 68088 w 3200935"/>
              <a:gd name="connsiteY87" fmla="*/ 1629730 h 2848897"/>
              <a:gd name="connsiteX88" fmla="*/ 87012 w 3200935"/>
              <a:gd name="connsiteY88" fmla="*/ 1596334 h 2848897"/>
              <a:gd name="connsiteX89" fmla="*/ 103710 w 3200935"/>
              <a:gd name="connsiteY89" fmla="*/ 1562938 h 2848897"/>
              <a:gd name="connsiteX90" fmla="*/ 117069 w 3200935"/>
              <a:gd name="connsiteY90" fmla="*/ 1530654 h 2848897"/>
              <a:gd name="connsiteX91" fmla="*/ 125974 w 3200935"/>
              <a:gd name="connsiteY91" fmla="*/ 1496145 h 2848897"/>
              <a:gd name="connsiteX92" fmla="*/ 130428 w 3200935"/>
              <a:gd name="connsiteY92" fmla="*/ 1461636 h 2848897"/>
              <a:gd name="connsiteX93" fmla="*/ 130428 w 3200935"/>
              <a:gd name="connsiteY93" fmla="*/ 1424901 h 2848897"/>
              <a:gd name="connsiteX94" fmla="*/ 128200 w 3200935"/>
              <a:gd name="connsiteY94" fmla="*/ 1387052 h 2848897"/>
              <a:gd name="connsiteX95" fmla="*/ 123747 w 3200935"/>
              <a:gd name="connsiteY95" fmla="*/ 1349203 h 2848897"/>
              <a:gd name="connsiteX96" fmla="*/ 118182 w 3200935"/>
              <a:gd name="connsiteY96" fmla="*/ 1311353 h 2848897"/>
              <a:gd name="connsiteX97" fmla="*/ 113728 w 3200935"/>
              <a:gd name="connsiteY97" fmla="*/ 1273505 h 2848897"/>
              <a:gd name="connsiteX98" fmla="*/ 110388 w 3200935"/>
              <a:gd name="connsiteY98" fmla="*/ 1235657 h 2848897"/>
              <a:gd name="connsiteX99" fmla="*/ 111502 w 3200935"/>
              <a:gd name="connsiteY99" fmla="*/ 1200034 h 2848897"/>
              <a:gd name="connsiteX100" fmla="*/ 115956 w 3200935"/>
              <a:gd name="connsiteY100" fmla="*/ 1165525 h 2848897"/>
              <a:gd name="connsiteX101" fmla="*/ 125974 w 3200935"/>
              <a:gd name="connsiteY101" fmla="*/ 1132128 h 2848897"/>
              <a:gd name="connsiteX102" fmla="*/ 140446 w 3200935"/>
              <a:gd name="connsiteY102" fmla="*/ 1104298 h 2848897"/>
              <a:gd name="connsiteX103" fmla="*/ 159370 w 3200935"/>
              <a:gd name="connsiteY103" fmla="*/ 1077582 h 2848897"/>
              <a:gd name="connsiteX104" fmla="*/ 181633 w 3200935"/>
              <a:gd name="connsiteY104" fmla="*/ 1054204 h 2848897"/>
              <a:gd name="connsiteX105" fmla="*/ 207237 w 3200935"/>
              <a:gd name="connsiteY105" fmla="*/ 1030827 h 2848897"/>
              <a:gd name="connsiteX106" fmla="*/ 233954 w 3200935"/>
              <a:gd name="connsiteY106" fmla="*/ 1009676 h 2848897"/>
              <a:gd name="connsiteX107" fmla="*/ 261783 w 3200935"/>
              <a:gd name="connsiteY107" fmla="*/ 988524 h 2848897"/>
              <a:gd name="connsiteX108" fmla="*/ 289612 w 3200935"/>
              <a:gd name="connsiteY108" fmla="*/ 967374 h 2848897"/>
              <a:gd name="connsiteX109" fmla="*/ 317443 w 3200935"/>
              <a:gd name="connsiteY109" fmla="*/ 946223 h 2848897"/>
              <a:gd name="connsiteX110" fmla="*/ 343046 w 3200935"/>
              <a:gd name="connsiteY110" fmla="*/ 923960 h 2848897"/>
              <a:gd name="connsiteX111" fmla="*/ 365311 w 3200935"/>
              <a:gd name="connsiteY111" fmla="*/ 898356 h 2848897"/>
              <a:gd name="connsiteX112" fmla="*/ 385348 w 3200935"/>
              <a:gd name="connsiteY112" fmla="*/ 873865 h 2848897"/>
              <a:gd name="connsiteX113" fmla="*/ 400932 w 3200935"/>
              <a:gd name="connsiteY113" fmla="*/ 846035 h 2848897"/>
              <a:gd name="connsiteX114" fmla="*/ 414290 w 3200935"/>
              <a:gd name="connsiteY114" fmla="*/ 815980 h 2848897"/>
              <a:gd name="connsiteX115" fmla="*/ 425422 w 3200935"/>
              <a:gd name="connsiteY115" fmla="*/ 783695 h 2848897"/>
              <a:gd name="connsiteX116" fmla="*/ 435442 w 3200935"/>
              <a:gd name="connsiteY116" fmla="*/ 750298 h 2848897"/>
              <a:gd name="connsiteX117" fmla="*/ 444347 w 3200935"/>
              <a:gd name="connsiteY117" fmla="*/ 716904 h 2848897"/>
              <a:gd name="connsiteX118" fmla="*/ 453253 w 3200935"/>
              <a:gd name="connsiteY118" fmla="*/ 682393 h 2848897"/>
              <a:gd name="connsiteX119" fmla="*/ 463271 w 3200935"/>
              <a:gd name="connsiteY119" fmla="*/ 650112 h 2848897"/>
              <a:gd name="connsiteX120" fmla="*/ 474403 w 3200935"/>
              <a:gd name="connsiteY120" fmla="*/ 617827 h 2848897"/>
              <a:gd name="connsiteX121" fmla="*/ 487762 w 3200935"/>
              <a:gd name="connsiteY121" fmla="*/ 587772 h 2848897"/>
              <a:gd name="connsiteX122" fmla="*/ 504460 w 3200935"/>
              <a:gd name="connsiteY122" fmla="*/ 561055 h 2848897"/>
              <a:gd name="connsiteX123" fmla="*/ 524495 w 3200935"/>
              <a:gd name="connsiteY123" fmla="*/ 536565 h 2848897"/>
              <a:gd name="connsiteX124" fmla="*/ 548987 w 3200935"/>
              <a:gd name="connsiteY124" fmla="*/ 516527 h 2848897"/>
              <a:gd name="connsiteX125" fmla="*/ 575704 w 3200935"/>
              <a:gd name="connsiteY125" fmla="*/ 499829 h 2848897"/>
              <a:gd name="connsiteX126" fmla="*/ 605759 w 3200935"/>
              <a:gd name="connsiteY126" fmla="*/ 486470 h 2848897"/>
              <a:gd name="connsiteX127" fmla="*/ 638042 w 3200935"/>
              <a:gd name="connsiteY127" fmla="*/ 475338 h 2848897"/>
              <a:gd name="connsiteX128" fmla="*/ 670325 w 3200935"/>
              <a:gd name="connsiteY128" fmla="*/ 465320 h 2848897"/>
              <a:gd name="connsiteX129" fmla="*/ 704834 w 3200935"/>
              <a:gd name="connsiteY129" fmla="*/ 456413 h 2848897"/>
              <a:gd name="connsiteX130" fmla="*/ 738229 w 3200935"/>
              <a:gd name="connsiteY130" fmla="*/ 447507 h 2848897"/>
              <a:gd name="connsiteX131" fmla="*/ 771626 w 3200935"/>
              <a:gd name="connsiteY131" fmla="*/ 437489 h 2848897"/>
              <a:gd name="connsiteX132" fmla="*/ 803907 w 3200935"/>
              <a:gd name="connsiteY132" fmla="*/ 426357 h 2848897"/>
              <a:gd name="connsiteX133" fmla="*/ 833964 w 3200935"/>
              <a:gd name="connsiteY133" fmla="*/ 412999 h 2848897"/>
              <a:gd name="connsiteX134" fmla="*/ 861794 w 3200935"/>
              <a:gd name="connsiteY134" fmla="*/ 397415 h 2848897"/>
              <a:gd name="connsiteX135" fmla="*/ 886284 w 3200935"/>
              <a:gd name="connsiteY135" fmla="*/ 377377 h 2848897"/>
              <a:gd name="connsiteX136" fmla="*/ 911888 w 3200935"/>
              <a:gd name="connsiteY136" fmla="*/ 355112 h 2848897"/>
              <a:gd name="connsiteX137" fmla="*/ 934152 w 3200935"/>
              <a:gd name="connsiteY137" fmla="*/ 329509 h 2848897"/>
              <a:gd name="connsiteX138" fmla="*/ 955302 w 3200935"/>
              <a:gd name="connsiteY138" fmla="*/ 302791 h 2848897"/>
              <a:gd name="connsiteX139" fmla="*/ 976452 w 3200935"/>
              <a:gd name="connsiteY139" fmla="*/ 274961 h 2848897"/>
              <a:gd name="connsiteX140" fmla="*/ 997604 w 3200935"/>
              <a:gd name="connsiteY140" fmla="*/ 247131 h 2848897"/>
              <a:gd name="connsiteX141" fmla="*/ 1018754 w 3200935"/>
              <a:gd name="connsiteY141" fmla="*/ 220414 h 2848897"/>
              <a:gd name="connsiteX142" fmla="*/ 1042131 w 3200935"/>
              <a:gd name="connsiteY142" fmla="*/ 194811 h 2848897"/>
              <a:gd name="connsiteX143" fmla="*/ 1065507 w 3200935"/>
              <a:gd name="connsiteY143" fmla="*/ 172547 h 2848897"/>
              <a:gd name="connsiteX144" fmla="*/ 1092225 w 3200935"/>
              <a:gd name="connsiteY144" fmla="*/ 153622 h 2848897"/>
              <a:gd name="connsiteX145" fmla="*/ 1120055 w 3200935"/>
              <a:gd name="connsiteY145" fmla="*/ 139150 h 2848897"/>
              <a:gd name="connsiteX146" fmla="*/ 1153451 w 3200935"/>
              <a:gd name="connsiteY146" fmla="*/ 129132 h 2848897"/>
              <a:gd name="connsiteX147" fmla="*/ 1187961 w 3200935"/>
              <a:gd name="connsiteY147" fmla="*/ 124678 h 2848897"/>
              <a:gd name="connsiteX148" fmla="*/ 1223581 w 3200935"/>
              <a:gd name="connsiteY148" fmla="*/ 123565 h 2848897"/>
              <a:gd name="connsiteX149" fmla="*/ 1261429 w 3200935"/>
              <a:gd name="connsiteY149" fmla="*/ 126906 h 2848897"/>
              <a:gd name="connsiteX150" fmla="*/ 1299279 w 3200935"/>
              <a:gd name="connsiteY150" fmla="*/ 131359 h 2848897"/>
              <a:gd name="connsiteX151" fmla="*/ 1337128 w 3200935"/>
              <a:gd name="connsiteY151" fmla="*/ 136924 h 2848897"/>
              <a:gd name="connsiteX152" fmla="*/ 1374976 w 3200935"/>
              <a:gd name="connsiteY152" fmla="*/ 141378 h 2848897"/>
              <a:gd name="connsiteX153" fmla="*/ 1412824 w 3200935"/>
              <a:gd name="connsiteY153" fmla="*/ 143604 h 2848897"/>
              <a:gd name="connsiteX154" fmla="*/ 1449561 w 3200935"/>
              <a:gd name="connsiteY154" fmla="*/ 143604 h 2848897"/>
              <a:gd name="connsiteX155" fmla="*/ 1484069 w 3200935"/>
              <a:gd name="connsiteY155" fmla="*/ 139150 h 2848897"/>
              <a:gd name="connsiteX156" fmla="*/ 1518579 w 3200935"/>
              <a:gd name="connsiteY156" fmla="*/ 130245 h 2848897"/>
              <a:gd name="connsiteX157" fmla="*/ 1551974 w 3200935"/>
              <a:gd name="connsiteY157" fmla="*/ 116887 h 2848897"/>
              <a:gd name="connsiteX158" fmla="*/ 1585369 w 3200935"/>
              <a:gd name="connsiteY158" fmla="*/ 99075 h 2848897"/>
              <a:gd name="connsiteX159" fmla="*/ 1618765 w 3200935"/>
              <a:gd name="connsiteY159" fmla="*/ 81264 h 2848897"/>
              <a:gd name="connsiteX160" fmla="*/ 1652161 w 3200935"/>
              <a:gd name="connsiteY160" fmla="*/ 61227 h 2848897"/>
              <a:gd name="connsiteX161" fmla="*/ 1684444 w 3200935"/>
              <a:gd name="connsiteY161" fmla="*/ 42302 h 2848897"/>
              <a:gd name="connsiteX162" fmla="*/ 1718953 w 3200935"/>
              <a:gd name="connsiteY162" fmla="*/ 25604 h 2848897"/>
              <a:gd name="connsiteX163" fmla="*/ 1752349 w 3200935"/>
              <a:gd name="connsiteY163" fmla="*/ 12245 h 2848897"/>
              <a:gd name="connsiteX164" fmla="*/ 1786858 w 3200935"/>
              <a:gd name="connsiteY164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3200935" h="2848897">
                <a:moveTo>
                  <a:pt x="1822480" y="0"/>
                </a:moveTo>
                <a:lnTo>
                  <a:pt x="1858100" y="3339"/>
                </a:lnTo>
                <a:lnTo>
                  <a:pt x="1892611" y="12245"/>
                </a:lnTo>
                <a:lnTo>
                  <a:pt x="1926007" y="25604"/>
                </a:lnTo>
                <a:lnTo>
                  <a:pt x="1960514" y="42302"/>
                </a:lnTo>
                <a:lnTo>
                  <a:pt x="1992798" y="61227"/>
                </a:lnTo>
                <a:lnTo>
                  <a:pt x="2026194" y="81264"/>
                </a:lnTo>
                <a:lnTo>
                  <a:pt x="2059589" y="99075"/>
                </a:lnTo>
                <a:lnTo>
                  <a:pt x="2092985" y="116887"/>
                </a:lnTo>
                <a:lnTo>
                  <a:pt x="2125268" y="130245"/>
                </a:lnTo>
                <a:lnTo>
                  <a:pt x="2160890" y="139150"/>
                </a:lnTo>
                <a:lnTo>
                  <a:pt x="2195399" y="143604"/>
                </a:lnTo>
                <a:lnTo>
                  <a:pt x="2232134" y="143604"/>
                </a:lnTo>
                <a:lnTo>
                  <a:pt x="2269983" y="141378"/>
                </a:lnTo>
                <a:lnTo>
                  <a:pt x="2307831" y="136924"/>
                </a:lnTo>
                <a:lnTo>
                  <a:pt x="2345681" y="131359"/>
                </a:lnTo>
                <a:lnTo>
                  <a:pt x="2383529" y="126906"/>
                </a:lnTo>
                <a:lnTo>
                  <a:pt x="2421378" y="123565"/>
                </a:lnTo>
                <a:lnTo>
                  <a:pt x="2456999" y="124678"/>
                </a:lnTo>
                <a:lnTo>
                  <a:pt x="2491507" y="129132"/>
                </a:lnTo>
                <a:lnTo>
                  <a:pt x="2524903" y="139150"/>
                </a:lnTo>
                <a:lnTo>
                  <a:pt x="2552734" y="153622"/>
                </a:lnTo>
                <a:lnTo>
                  <a:pt x="2579449" y="172547"/>
                </a:lnTo>
                <a:lnTo>
                  <a:pt x="2602827" y="194811"/>
                </a:lnTo>
                <a:lnTo>
                  <a:pt x="2626204" y="220414"/>
                </a:lnTo>
                <a:lnTo>
                  <a:pt x="2647355" y="247131"/>
                </a:lnTo>
                <a:lnTo>
                  <a:pt x="2668506" y="274961"/>
                </a:lnTo>
                <a:lnTo>
                  <a:pt x="2689656" y="302791"/>
                </a:lnTo>
                <a:lnTo>
                  <a:pt x="2710806" y="329509"/>
                </a:lnTo>
                <a:lnTo>
                  <a:pt x="2733071" y="355112"/>
                </a:lnTo>
                <a:lnTo>
                  <a:pt x="2758675" y="377377"/>
                </a:lnTo>
                <a:lnTo>
                  <a:pt x="2783165" y="397415"/>
                </a:lnTo>
                <a:lnTo>
                  <a:pt x="2810995" y="412999"/>
                </a:lnTo>
                <a:lnTo>
                  <a:pt x="2841051" y="426357"/>
                </a:lnTo>
                <a:lnTo>
                  <a:pt x="2873333" y="437489"/>
                </a:lnTo>
                <a:lnTo>
                  <a:pt x="2906728" y="447507"/>
                </a:lnTo>
                <a:lnTo>
                  <a:pt x="2940124" y="456413"/>
                </a:lnTo>
                <a:lnTo>
                  <a:pt x="2974633" y="465320"/>
                </a:lnTo>
                <a:lnTo>
                  <a:pt x="3006916" y="475338"/>
                </a:lnTo>
                <a:lnTo>
                  <a:pt x="3039197" y="486470"/>
                </a:lnTo>
                <a:lnTo>
                  <a:pt x="3069254" y="499829"/>
                </a:lnTo>
                <a:lnTo>
                  <a:pt x="3095972" y="516527"/>
                </a:lnTo>
                <a:lnTo>
                  <a:pt x="3120463" y="536565"/>
                </a:lnTo>
                <a:lnTo>
                  <a:pt x="3140498" y="561055"/>
                </a:lnTo>
                <a:lnTo>
                  <a:pt x="3157197" y="587772"/>
                </a:lnTo>
                <a:lnTo>
                  <a:pt x="3170555" y="617827"/>
                </a:lnTo>
                <a:lnTo>
                  <a:pt x="3181687" y="650112"/>
                </a:lnTo>
                <a:lnTo>
                  <a:pt x="3191705" y="682393"/>
                </a:lnTo>
                <a:lnTo>
                  <a:pt x="3200612" y="716904"/>
                </a:lnTo>
                <a:lnTo>
                  <a:pt x="3200935" y="718115"/>
                </a:lnTo>
                <a:lnTo>
                  <a:pt x="3200935" y="2848897"/>
                </a:lnTo>
                <a:lnTo>
                  <a:pt x="413394" y="2848897"/>
                </a:lnTo>
                <a:lnTo>
                  <a:pt x="400932" y="2820857"/>
                </a:lnTo>
                <a:lnTo>
                  <a:pt x="385348" y="2793028"/>
                </a:lnTo>
                <a:lnTo>
                  <a:pt x="365311" y="2768537"/>
                </a:lnTo>
                <a:lnTo>
                  <a:pt x="343046" y="2742933"/>
                </a:lnTo>
                <a:lnTo>
                  <a:pt x="317443" y="2720669"/>
                </a:lnTo>
                <a:lnTo>
                  <a:pt x="289612" y="2699519"/>
                </a:lnTo>
                <a:lnTo>
                  <a:pt x="261783" y="2678368"/>
                </a:lnTo>
                <a:lnTo>
                  <a:pt x="233954" y="2657218"/>
                </a:lnTo>
                <a:lnTo>
                  <a:pt x="207237" y="2636065"/>
                </a:lnTo>
                <a:lnTo>
                  <a:pt x="181633" y="2612689"/>
                </a:lnTo>
                <a:lnTo>
                  <a:pt x="159370" y="2589312"/>
                </a:lnTo>
                <a:lnTo>
                  <a:pt x="140446" y="2562594"/>
                </a:lnTo>
                <a:lnTo>
                  <a:pt x="125974" y="2534764"/>
                </a:lnTo>
                <a:lnTo>
                  <a:pt x="115956" y="2501370"/>
                </a:lnTo>
                <a:lnTo>
                  <a:pt x="111502" y="2466860"/>
                </a:lnTo>
                <a:lnTo>
                  <a:pt x="110388" y="2431236"/>
                </a:lnTo>
                <a:lnTo>
                  <a:pt x="113728" y="2393388"/>
                </a:lnTo>
                <a:lnTo>
                  <a:pt x="118182" y="2355539"/>
                </a:lnTo>
                <a:lnTo>
                  <a:pt x="123747" y="2317690"/>
                </a:lnTo>
                <a:lnTo>
                  <a:pt x="128200" y="2279842"/>
                </a:lnTo>
                <a:lnTo>
                  <a:pt x="130428" y="2241992"/>
                </a:lnTo>
                <a:lnTo>
                  <a:pt x="130428" y="2205256"/>
                </a:lnTo>
                <a:lnTo>
                  <a:pt x="125974" y="2170747"/>
                </a:lnTo>
                <a:lnTo>
                  <a:pt x="117069" y="2136238"/>
                </a:lnTo>
                <a:lnTo>
                  <a:pt x="103710" y="2103954"/>
                </a:lnTo>
                <a:lnTo>
                  <a:pt x="87012" y="2070559"/>
                </a:lnTo>
                <a:lnTo>
                  <a:pt x="68088" y="2037163"/>
                </a:lnTo>
                <a:lnTo>
                  <a:pt x="48051" y="2003766"/>
                </a:lnTo>
                <a:lnTo>
                  <a:pt x="29127" y="1971483"/>
                </a:lnTo>
                <a:lnTo>
                  <a:pt x="12427" y="1936974"/>
                </a:lnTo>
                <a:lnTo>
                  <a:pt x="0" y="1905903"/>
                </a:lnTo>
                <a:lnTo>
                  <a:pt x="0" y="1760990"/>
                </a:lnTo>
                <a:lnTo>
                  <a:pt x="12427" y="1729918"/>
                </a:lnTo>
                <a:lnTo>
                  <a:pt x="29127" y="1695410"/>
                </a:lnTo>
                <a:lnTo>
                  <a:pt x="48051" y="1663126"/>
                </a:lnTo>
                <a:lnTo>
                  <a:pt x="68088" y="1629730"/>
                </a:lnTo>
                <a:lnTo>
                  <a:pt x="87012" y="1596334"/>
                </a:lnTo>
                <a:lnTo>
                  <a:pt x="103710" y="1562938"/>
                </a:lnTo>
                <a:lnTo>
                  <a:pt x="117069" y="1530654"/>
                </a:lnTo>
                <a:lnTo>
                  <a:pt x="125974" y="1496145"/>
                </a:lnTo>
                <a:lnTo>
                  <a:pt x="130428" y="1461636"/>
                </a:lnTo>
                <a:lnTo>
                  <a:pt x="130428" y="1424901"/>
                </a:lnTo>
                <a:lnTo>
                  <a:pt x="128200" y="1387052"/>
                </a:lnTo>
                <a:lnTo>
                  <a:pt x="123747" y="1349203"/>
                </a:lnTo>
                <a:lnTo>
                  <a:pt x="118182" y="1311353"/>
                </a:lnTo>
                <a:lnTo>
                  <a:pt x="113728" y="1273505"/>
                </a:lnTo>
                <a:lnTo>
                  <a:pt x="110388" y="1235657"/>
                </a:lnTo>
                <a:lnTo>
                  <a:pt x="111502" y="1200034"/>
                </a:lnTo>
                <a:lnTo>
                  <a:pt x="115956" y="1165525"/>
                </a:lnTo>
                <a:lnTo>
                  <a:pt x="125974" y="1132128"/>
                </a:lnTo>
                <a:lnTo>
                  <a:pt x="140446" y="1104298"/>
                </a:lnTo>
                <a:lnTo>
                  <a:pt x="159370" y="1077582"/>
                </a:lnTo>
                <a:lnTo>
                  <a:pt x="181633" y="1054204"/>
                </a:lnTo>
                <a:lnTo>
                  <a:pt x="207237" y="1030827"/>
                </a:lnTo>
                <a:lnTo>
                  <a:pt x="233954" y="1009676"/>
                </a:lnTo>
                <a:lnTo>
                  <a:pt x="261783" y="988524"/>
                </a:lnTo>
                <a:lnTo>
                  <a:pt x="289612" y="967374"/>
                </a:lnTo>
                <a:lnTo>
                  <a:pt x="317443" y="946223"/>
                </a:lnTo>
                <a:lnTo>
                  <a:pt x="343046" y="923960"/>
                </a:lnTo>
                <a:lnTo>
                  <a:pt x="365311" y="898356"/>
                </a:lnTo>
                <a:lnTo>
                  <a:pt x="385348" y="873865"/>
                </a:lnTo>
                <a:lnTo>
                  <a:pt x="400932" y="846035"/>
                </a:lnTo>
                <a:lnTo>
                  <a:pt x="414290" y="815980"/>
                </a:lnTo>
                <a:lnTo>
                  <a:pt x="425422" y="783695"/>
                </a:lnTo>
                <a:lnTo>
                  <a:pt x="435442" y="750298"/>
                </a:lnTo>
                <a:lnTo>
                  <a:pt x="444347" y="716904"/>
                </a:lnTo>
                <a:lnTo>
                  <a:pt x="453253" y="682393"/>
                </a:lnTo>
                <a:lnTo>
                  <a:pt x="463271" y="650112"/>
                </a:lnTo>
                <a:lnTo>
                  <a:pt x="474403" y="617827"/>
                </a:lnTo>
                <a:lnTo>
                  <a:pt x="487762" y="587772"/>
                </a:lnTo>
                <a:lnTo>
                  <a:pt x="504460" y="561055"/>
                </a:lnTo>
                <a:lnTo>
                  <a:pt x="524495" y="536565"/>
                </a:lnTo>
                <a:lnTo>
                  <a:pt x="548987" y="516527"/>
                </a:lnTo>
                <a:lnTo>
                  <a:pt x="575704" y="499829"/>
                </a:lnTo>
                <a:lnTo>
                  <a:pt x="605759" y="486470"/>
                </a:lnTo>
                <a:lnTo>
                  <a:pt x="638042" y="475338"/>
                </a:lnTo>
                <a:lnTo>
                  <a:pt x="670325" y="465320"/>
                </a:lnTo>
                <a:lnTo>
                  <a:pt x="704834" y="456413"/>
                </a:lnTo>
                <a:lnTo>
                  <a:pt x="738229" y="447507"/>
                </a:lnTo>
                <a:lnTo>
                  <a:pt x="771626" y="437489"/>
                </a:lnTo>
                <a:lnTo>
                  <a:pt x="803907" y="426357"/>
                </a:lnTo>
                <a:lnTo>
                  <a:pt x="833964" y="412999"/>
                </a:lnTo>
                <a:lnTo>
                  <a:pt x="861794" y="397415"/>
                </a:lnTo>
                <a:lnTo>
                  <a:pt x="886284" y="377377"/>
                </a:lnTo>
                <a:lnTo>
                  <a:pt x="911888" y="355112"/>
                </a:lnTo>
                <a:lnTo>
                  <a:pt x="934152" y="329509"/>
                </a:lnTo>
                <a:lnTo>
                  <a:pt x="955302" y="302791"/>
                </a:lnTo>
                <a:lnTo>
                  <a:pt x="976452" y="274961"/>
                </a:lnTo>
                <a:lnTo>
                  <a:pt x="997604" y="247131"/>
                </a:lnTo>
                <a:lnTo>
                  <a:pt x="1018754" y="220414"/>
                </a:lnTo>
                <a:lnTo>
                  <a:pt x="1042131" y="194811"/>
                </a:lnTo>
                <a:lnTo>
                  <a:pt x="1065507" y="172547"/>
                </a:lnTo>
                <a:lnTo>
                  <a:pt x="1092225" y="153622"/>
                </a:lnTo>
                <a:lnTo>
                  <a:pt x="1120055" y="139150"/>
                </a:lnTo>
                <a:lnTo>
                  <a:pt x="1153451" y="129132"/>
                </a:lnTo>
                <a:lnTo>
                  <a:pt x="1187961" y="124678"/>
                </a:lnTo>
                <a:lnTo>
                  <a:pt x="1223581" y="123565"/>
                </a:lnTo>
                <a:lnTo>
                  <a:pt x="1261429" y="126906"/>
                </a:lnTo>
                <a:lnTo>
                  <a:pt x="1299279" y="131359"/>
                </a:lnTo>
                <a:lnTo>
                  <a:pt x="1337128" y="136924"/>
                </a:lnTo>
                <a:lnTo>
                  <a:pt x="1374976" y="141378"/>
                </a:lnTo>
                <a:lnTo>
                  <a:pt x="1412824" y="143604"/>
                </a:lnTo>
                <a:lnTo>
                  <a:pt x="1449561" y="143604"/>
                </a:lnTo>
                <a:lnTo>
                  <a:pt x="1484069" y="139150"/>
                </a:lnTo>
                <a:lnTo>
                  <a:pt x="1518579" y="130245"/>
                </a:lnTo>
                <a:lnTo>
                  <a:pt x="1551974" y="116887"/>
                </a:lnTo>
                <a:lnTo>
                  <a:pt x="1585369" y="99075"/>
                </a:lnTo>
                <a:lnTo>
                  <a:pt x="1618765" y="81264"/>
                </a:lnTo>
                <a:lnTo>
                  <a:pt x="1652161" y="61227"/>
                </a:lnTo>
                <a:lnTo>
                  <a:pt x="1684444" y="42302"/>
                </a:lnTo>
                <a:lnTo>
                  <a:pt x="1718953" y="25604"/>
                </a:lnTo>
                <a:lnTo>
                  <a:pt x="1752349" y="12245"/>
                </a:lnTo>
                <a:lnTo>
                  <a:pt x="1786858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BA4077B5-20D9-FB15-7BF6-5C6315C0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99" y="5243244"/>
            <a:ext cx="2499853" cy="79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79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21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3" name="Freeform: Shape 25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98650F-397D-4328-8400-1892D9B4B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662399"/>
            <a:ext cx="10780830" cy="1494000"/>
          </a:xfrm>
        </p:spPr>
        <p:txBody>
          <a:bodyPr anchor="t">
            <a:normAutofit/>
          </a:bodyPr>
          <a:lstStyle/>
          <a:p>
            <a:r>
              <a:rPr lang="it-IT">
                <a:cs typeface="Calibri Light"/>
              </a:rPr>
              <a:t>Recipes</a:t>
            </a:r>
            <a:r>
              <a:rPr lang="it-IT" dirty="0">
                <a:cs typeface="Calibri Light"/>
              </a:rPr>
              <a:t>  - Comunicazione</a:t>
            </a:r>
            <a:endParaRPr lang="it-I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C23F97-532D-A2B2-A79A-C47A1B4C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63" y="2286002"/>
            <a:ext cx="5014912" cy="3322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Comunica con le API REST esterne fornite da </a:t>
            </a:r>
            <a:r>
              <a:rPr lang="en-US" sz="20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Spoonacular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che fornisce dati sulle ricette a partire da specifici ingredienti.</a:t>
            </a: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Memorizzare il risultato della richiesta all’API esterna per una certa lista di ingredienti specificata su </a:t>
            </a:r>
            <a:r>
              <a:rPr lang="en-US" sz="20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Redis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La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lista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di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possibili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ricette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viene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richiesta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dall'API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Gateway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tramite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comunicazione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sincrona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cs typeface="Calibri"/>
              </a:rPr>
              <a:t>gRPC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.</a:t>
            </a:r>
          </a:p>
        </p:txBody>
      </p:sp>
      <p:pic>
        <p:nvPicPr>
          <p:cNvPr id="4" name="Elemento grafico 4">
            <a:extLst>
              <a:ext uri="{FF2B5EF4-FFF2-40B4-BE49-F238E27FC236}">
                <a16:creationId xmlns:a16="http://schemas.microsoft.com/office/drawing/2014/main" id="{290A9F16-40D5-EE06-0129-25C5D064F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729443"/>
            <a:ext cx="5451592" cy="24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6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3E279A52-177D-482C-92C8-10DD7A18F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anchor="t">
            <a:normAutofit/>
          </a:bodyPr>
          <a:lstStyle/>
          <a:p>
            <a:r>
              <a:rPr lang="it-IT"/>
              <a:t>Summary</a:t>
            </a:r>
            <a:r>
              <a:rPr lang="it-IT" dirty="0"/>
              <a:t> - Funzionalità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BCD063E-D4FF-4FB3-8F1D-5DD228883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74E5C9C3-37C9-425E-A935-0CE649921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2526C943-4313-4653-93E0-80AA1FD61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51678" y="2286000"/>
            <a:ext cx="4352222" cy="408363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Produce le un resoconto contenente le seguenti informazioni sui prodotti:</a:t>
            </a:r>
          </a:p>
          <a:p>
            <a:pPr marL="457200" indent="-457200">
              <a:buAutoNum type="arabicPeriod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Totale dei prodotti acquistati.</a:t>
            </a:r>
          </a:p>
          <a:p>
            <a:pPr marL="457200" indent="-457200">
              <a:buAutoNum type="arabicPeriod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Totale dei prodotti usati.</a:t>
            </a:r>
          </a:p>
          <a:p>
            <a:pPr marL="457200" indent="-457200">
              <a:buAutoNum type="arabicPeriod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Totale dei prodotti scaduti.</a:t>
            </a:r>
          </a:p>
          <a:p>
            <a:pPr marL="457200" indent="-457200">
              <a:buAutoNum type="arabicPeriod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Prodotto più acquistato.</a:t>
            </a:r>
          </a:p>
          <a:p>
            <a:pPr marL="457200" indent="-457200">
              <a:buAutoNum type="arabicPeriod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Prodotto più usato. </a:t>
            </a:r>
          </a:p>
          <a:p>
            <a:pPr>
              <a:buFont typeface="Arial"/>
              <a:buChar char="•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Il calcolo avviene nei seguenti periodi di riferimento:</a:t>
            </a:r>
            <a:endParaRPr lang="en-US" sz="2000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Settimanale</a:t>
            </a:r>
            <a:endParaRPr lang="en-US" sz="2000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Mensile</a:t>
            </a:r>
            <a:endParaRPr lang="en-US" sz="2000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Dall'Inizio</a:t>
            </a: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8" name="Immagine 9" descr="Configurazione dell'area di lavoro pastello">
            <a:extLst>
              <a:ext uri="{FF2B5EF4-FFF2-40B4-BE49-F238E27FC236}">
                <a16:creationId xmlns:a16="http://schemas.microsoft.com/office/drawing/2014/main" id="{9BEEE516-6C53-FD2A-DD43-6D28E140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0" r="15328" b="-1"/>
          <a:stretch/>
        </p:blipFill>
        <p:spPr>
          <a:xfrm>
            <a:off x="6096000" y="580713"/>
            <a:ext cx="5414304" cy="5407737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222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4516505" cy="1492132"/>
          </a:xfrm>
        </p:spPr>
        <p:txBody>
          <a:bodyPr anchor="t">
            <a:normAutofit/>
          </a:bodyPr>
          <a:lstStyle/>
          <a:p>
            <a:r>
              <a:rPr lang="it-IT"/>
              <a:t>Introduzione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950842"/>
          </a:xfrm>
        </p:spPr>
        <p:txBody>
          <a:bodyPr>
            <a:normAutofit/>
          </a:bodyPr>
          <a:lstStyle/>
          <a:p>
            <a:r>
              <a:rPr lang="it-IT" sz="2000">
                <a:solidFill>
                  <a:schemeClr val="tx1">
                    <a:alpha val="60000"/>
                  </a:schemeClr>
                </a:solidFill>
              </a:rPr>
              <a:t>Obiettivo del progetto: costruire un’applicazione distribuita a </a:t>
            </a:r>
            <a:r>
              <a:rPr lang="it-IT" sz="2000" b="1">
                <a:solidFill>
                  <a:schemeClr val="tx1">
                    <a:alpha val="60000"/>
                  </a:schemeClr>
                </a:solidFill>
              </a:rPr>
              <a:t>microservizi</a:t>
            </a:r>
            <a:r>
              <a:rPr lang="it-IT" sz="200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r>
              <a:rPr lang="it-IT" sz="2000">
                <a:solidFill>
                  <a:schemeClr val="tx1">
                    <a:alpha val="60000"/>
                  </a:schemeClr>
                </a:solidFill>
              </a:rPr>
              <a:t>I microservizi sono stati implementati in diversi </a:t>
            </a:r>
            <a:r>
              <a:rPr lang="it-IT" sz="2000" b="1">
                <a:solidFill>
                  <a:schemeClr val="tx1">
                    <a:alpha val="60000"/>
                  </a:schemeClr>
                </a:solidFill>
              </a:rPr>
              <a:t>linguaggi</a:t>
            </a:r>
            <a:r>
              <a:rPr lang="it-IT" sz="2000">
                <a:solidFill>
                  <a:schemeClr val="tx1">
                    <a:alpha val="60000"/>
                  </a:schemeClr>
                </a:solidFill>
              </a:rPr>
              <a:t>, adattandoli a seconda della funzionalità implementate.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: Shape 57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A88783FD-394B-009F-F5E5-0312B5A61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22" y="729584"/>
            <a:ext cx="677249" cy="126000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552F3362-7886-AF15-4F47-2B65F75C1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00" y="559021"/>
            <a:ext cx="2798114" cy="1865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88AE8657-EDA0-4B30-A904-FA0D61CDB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3582" y="3155159"/>
            <a:ext cx="1980000" cy="19800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9FBD5EA7-F9B9-8018-CF54-2AE98F608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766" y="5334513"/>
            <a:ext cx="2338323" cy="6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96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98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6" cy="6858000"/>
            <a:chOff x="1" y="0"/>
            <a:chExt cx="12191996" cy="685800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Rectangle 100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7007349" cy="1492132"/>
          </a:xfrm>
        </p:spPr>
        <p:txBody>
          <a:bodyPr anchor="t">
            <a:normAutofit/>
          </a:bodyPr>
          <a:lstStyle/>
          <a:p>
            <a:r>
              <a:rPr lang="it-IT" dirty="0" err="1"/>
              <a:t>Summary</a:t>
            </a:r>
            <a:r>
              <a:rPr lang="it-IT" dirty="0"/>
              <a:t> - Aspetti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5052" y="1910688"/>
            <a:ext cx="4569872" cy="42191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Scritto in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Java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  <a:endParaRPr lang="it-IT"/>
          </a:p>
          <a:p>
            <a:pPr algn="just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 dati ricevuti da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ProductStorage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sono dati di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log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vengono salvati nel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time-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series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database 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InfluxDB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  <a:endParaRPr lang="it-IT" sz="2000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La scelta di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InfluxDB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è naturale, in quanto  i log inviati da Product Storage contengono un 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timestamp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 </a:t>
            </a:r>
            <a:endParaRPr lang="it-IT" sz="2000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Quando si deve connettere al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Consumpion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e stata utilizzata la libreria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Resilience4j 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 implementare il pattern 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circuit-breaker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</a:p>
        </p:txBody>
      </p:sp>
      <p:grpSp>
        <p:nvGrpSpPr>
          <p:cNvPr id="121" name="Group 102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6276" y="0"/>
            <a:ext cx="4335727" cy="3532180"/>
            <a:chOff x="7856276" y="0"/>
            <a:chExt cx="4335727" cy="3532180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Freeform: Shape 104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magine 5">
            <a:extLst>
              <a:ext uri="{FF2B5EF4-FFF2-40B4-BE49-F238E27FC236}">
                <a16:creationId xmlns:a16="http://schemas.microsoft.com/office/drawing/2014/main" id="{CE5CB768-E0BE-D828-195D-64B4006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76" y="240253"/>
            <a:ext cx="3235955" cy="2160000"/>
          </a:xfrm>
          <a:prstGeom prst="rect">
            <a:avLst/>
          </a:prstGeom>
        </p:spPr>
      </p:pic>
      <p:grpSp>
        <p:nvGrpSpPr>
          <p:cNvPr id="123" name="Group 106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82017" y="3754146"/>
            <a:ext cx="3309985" cy="3103853"/>
            <a:chOff x="8882017" y="3754146"/>
            <a:chExt cx="3309985" cy="3103853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4" name="Freeform: Shape 108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0946" y="2529102"/>
            <a:ext cx="3361914" cy="3357830"/>
            <a:chOff x="5610946" y="2529102"/>
            <a:chExt cx="3361914" cy="3357830"/>
          </a:xfrm>
        </p:grpSpPr>
        <p:sp>
          <p:nvSpPr>
            <p:cNvPr id="125" name="Freeform: Shape 111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6" name="Freeform: Shape 112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Immagine 4">
            <a:extLst>
              <a:ext uri="{FF2B5EF4-FFF2-40B4-BE49-F238E27FC236}">
                <a16:creationId xmlns:a16="http://schemas.microsoft.com/office/drawing/2014/main" id="{8E96BF5E-9459-3E69-D3F5-8926BAD8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539" y="3114580"/>
            <a:ext cx="1160999" cy="2160000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3A8F3B0C-9E5D-D7AE-EBA4-76ED204AD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969" y="4573831"/>
            <a:ext cx="2043916" cy="20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6762" y="662399"/>
            <a:ext cx="10780830" cy="1494000"/>
          </a:xfrm>
        </p:spPr>
        <p:txBody>
          <a:bodyPr anchor="t">
            <a:normAutofit/>
          </a:bodyPr>
          <a:lstStyle/>
          <a:p>
            <a:r>
              <a:rPr lang="it-IT" dirty="0" err="1"/>
              <a:t>Summary</a:t>
            </a:r>
            <a:r>
              <a:rPr lang="it-IT" dirty="0"/>
              <a:t> - Comunicazione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6763" y="1774211"/>
            <a:ext cx="5014912" cy="383459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Il resoconto viene generato su richiesta tramite chiamata REST ad API Gateway, che a sua volta invia una richiesta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Summary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  <a:endParaRPr lang="it-IT"/>
          </a:p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Viene interrogato il database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InfluxDB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assegnando come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timestamp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del dato quello associato allo stesso log.</a:t>
            </a:r>
            <a:endParaRPr lang="it-IT" sz="1600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segue altre due operazioni periodiche:</a:t>
            </a:r>
            <a:endParaRPr lang="it-IT" sz="1600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457200" indent="-457200" algn="just">
              <a:buAutoNum type="arabicPeriod"/>
            </a:pP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Controlla se su 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Kafka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sono stati pubblicati dal Product Storage dei messaggi per prodotti scaduti o terminati.</a:t>
            </a:r>
            <a:endParaRPr lang="it-IT" sz="1600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457200" indent="-457200" algn="just">
              <a:buAutoNum type="arabicPeriod"/>
            </a:pP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Tramite un </a:t>
            </a:r>
            <a:r>
              <a:rPr lang="it-IT" sz="160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thread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chron-job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ogni settimana recupera dal </a:t>
            </a:r>
            <a:r>
              <a:rPr lang="it-IT" sz="160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InfluxDB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i prodotti acquistati ed usati fino ad ora nell’ultima settimana, effettuando una richiesta di training a </a:t>
            </a:r>
            <a:r>
              <a:rPr lang="it-IT" sz="160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Consumptions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per aggiornare i modelli dei prodotti e quindi i consumi della settimana successiva.</a:t>
            </a:r>
            <a:endParaRPr lang="it-IT" sz="1600" dirty="0">
              <a:solidFill>
                <a:schemeClr val="tx1">
                  <a:alpha val="60000"/>
                </a:schemeClr>
              </a:solidFill>
              <a:cs typeface="Calibri"/>
            </a:endParaRPr>
          </a:p>
        </p:txBody>
      </p:sp>
      <p:pic>
        <p:nvPicPr>
          <p:cNvPr id="4" name="Elemento grafico 4">
            <a:extLst>
              <a:ext uri="{FF2B5EF4-FFF2-40B4-BE49-F238E27FC236}">
                <a16:creationId xmlns:a16="http://schemas.microsoft.com/office/drawing/2014/main" id="{D7972E46-AE07-B1F3-6496-B246F00DC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2912" y="2286001"/>
            <a:ext cx="4597768" cy="332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36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anchor="t">
            <a:normAutofit/>
          </a:bodyPr>
          <a:lstStyle/>
          <a:p>
            <a:r>
              <a:rPr lang="it-IT" dirty="0"/>
              <a:t>API Gateway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51678" y="2286001"/>
            <a:ext cx="10089112" cy="39095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L’API Gateway e implementato in </a:t>
            </a:r>
            <a:r>
              <a:rPr lang="it-IT" sz="19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Rust 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utilizzando diverse librerie (</a:t>
            </a:r>
            <a:r>
              <a:rPr lang="it-IT" sz="19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crates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):</a:t>
            </a:r>
          </a:p>
          <a:p>
            <a:pPr lvl="1"/>
            <a:r>
              <a:rPr lang="it-IT" sz="19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tokio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un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runtime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che permette la programmazione asincrona in Rust </a:t>
            </a:r>
          </a:p>
          <a:p>
            <a:pPr lvl="1"/>
            <a:r>
              <a:rPr lang="it-IT" sz="19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tonic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crate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che permette di generare e compilare i file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in automatico durante la compilazione del codice. Inoltre permette di definire le funzioni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(asincrone). </a:t>
            </a:r>
          </a:p>
          <a:p>
            <a:pPr lvl="1"/>
            <a:r>
              <a:rPr lang="it-IT" sz="19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prost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implementazione di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protocol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buffer per Rust. </a:t>
            </a:r>
          </a:p>
          <a:p>
            <a:pPr lvl="1"/>
            <a:r>
              <a:rPr lang="it-IT" sz="19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actix</a:t>
            </a:r>
            <a:r>
              <a:rPr lang="it-IT" sz="19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-web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framework che permette di implementare API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Rest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in modo asincrono (basato su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tokio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). </a:t>
            </a:r>
          </a:p>
          <a:p>
            <a:pPr lvl="1"/>
            <a:r>
              <a:rPr lang="it-IT" sz="19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failsafe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libreria che implementa il pattern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circuit-breaker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compatibile con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tokio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 </a:t>
            </a:r>
            <a:endParaRPr lang="it-IT" sz="1900" dirty="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 ogni funzionalità dei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che può essere eseguita su richiesta,  è stata creata una API REST, che a sua volta comunica con il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richiesto tramite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endParaRPr lang="it-IT" sz="1900" dirty="0" err="1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Se la richiesta ha successo, viene inviato il risultato al </a:t>
            </a:r>
            <a:r>
              <a:rPr lang="it-IT" sz="19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frontend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in formato </a:t>
            </a:r>
            <a:r>
              <a:rPr lang="it-IT" sz="19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json</a:t>
            </a:r>
            <a:r>
              <a:rPr lang="it-IT" sz="19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altrimenti viene restituito un messaggio di errore.</a:t>
            </a:r>
          </a:p>
        </p:txBody>
      </p:sp>
    </p:spTree>
    <p:extLst>
      <p:ext uri="{BB962C8B-B14F-4D97-AF65-F5344CB8AC3E}">
        <p14:creationId xmlns:p14="http://schemas.microsoft.com/office/powerpoint/2010/main" val="1914128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7694FDC-A66D-47C8-B5A5-E5FEE8256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966831-0025-4E3F-EF5D-5A5BD40C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43" y="662399"/>
            <a:ext cx="4842933" cy="1494000"/>
          </a:xfrm>
        </p:spPr>
        <p:txBody>
          <a:bodyPr anchor="t">
            <a:normAutofit/>
          </a:bodyPr>
          <a:lstStyle/>
          <a:p>
            <a:r>
              <a:rPr lang="it-IT" dirty="0">
                <a:cs typeface="Calibri Light"/>
              </a:rPr>
              <a:t>API Gateway - Vantaggi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F645E3-C296-23C5-BA9D-1C3827432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66" y="2286000"/>
            <a:ext cx="5040208" cy="3844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Essendo l’API gateway l’unico punto di accesso a tutti i servizi, sono necessarie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performance elevate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garantite dall'uso di Rust.</a:t>
            </a:r>
            <a:endParaRPr lang="it-IT"/>
          </a:p>
          <a:p>
            <a:pPr algn="just"/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crates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esistenti si integrano molto bene tra loro e permettono facilmente di implementare le API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Rest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e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in modo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asincrono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con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bassissimo consumo di risorse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 </a:t>
            </a:r>
          </a:p>
          <a:p>
            <a:pPr algn="just"/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 caso di crash o fallimenti intermittenti dei vari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tramite il </a:t>
            </a:r>
            <a:r>
              <a:rPr lang="it-IT" sz="17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circuit-breaker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è possibile interrompere temporaneamente la comunicazione con uno o più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evitando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in questo modo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errori di comunicazione o attese troppo lunghe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per ricevere una risposta dal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guasto.</a:t>
            </a:r>
            <a:endParaRPr lang="it-IT" sz="1700" dirty="0">
              <a:solidFill>
                <a:srgbClr val="000000">
                  <a:alpha val="60000"/>
                </a:srgbClr>
              </a:solidFill>
              <a:cs typeface="Calibri"/>
            </a:endParaRP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C3F69AFD-BDEB-4A68-B6CE-073AB5E44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02207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Elemento grafico 4">
            <a:extLst>
              <a:ext uri="{FF2B5EF4-FFF2-40B4-BE49-F238E27FC236}">
                <a16:creationId xmlns:a16="http://schemas.microsoft.com/office/drawing/2014/main" id="{47FD42BB-96B5-A46A-F85C-6D1CB56BE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9994" y="1608058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4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526DD0-5E46-40B7-AEF1-9B26256CF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95F9CF-036E-4FA4-A4CB-DA479B20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rot="10800000">
            <a:off x="0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549568" cy="5569394"/>
          </a:xfrm>
        </p:spPr>
        <p:txBody>
          <a:bodyPr anchor="t">
            <a:normAutofit/>
          </a:bodyPr>
          <a:lstStyle/>
          <a:p>
            <a:r>
              <a:rPr lang="it-IT" dirty="0"/>
              <a:t>Pattern: </a:t>
            </a:r>
            <a:br>
              <a:rPr lang="it-IT" dirty="0"/>
            </a:br>
            <a:r>
              <a:rPr lang="it-IT" dirty="0"/>
              <a:t>Circuit </a:t>
            </a:r>
            <a:r>
              <a:rPr lang="it-IT" dirty="0" err="1"/>
              <a:t>Breaker</a:t>
            </a:r>
            <a:endParaRPr lang="it-IT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AD4290-1EE1-44F4-95C2-68AB19DD2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0093" y="0"/>
            <a:ext cx="334174" cy="6858000"/>
          </a:xfrm>
          <a:custGeom>
            <a:avLst/>
            <a:gdLst>
              <a:gd name="connsiteX0" fmla="*/ 189795 w 334174"/>
              <a:gd name="connsiteY0" fmla="*/ 0 h 6858000"/>
              <a:gd name="connsiteX1" fmla="*/ 334174 w 334174"/>
              <a:gd name="connsiteY1" fmla="*/ 0 h 6858000"/>
              <a:gd name="connsiteX2" fmla="*/ 329135 w 334174"/>
              <a:gd name="connsiteY2" fmla="*/ 66675 h 6858000"/>
              <a:gd name="connsiteX3" fmla="*/ 320737 w 334174"/>
              <a:gd name="connsiteY3" fmla="*/ 122237 h 6858000"/>
              <a:gd name="connsiteX4" fmla="*/ 310660 w 334174"/>
              <a:gd name="connsiteY4" fmla="*/ 174625 h 6858000"/>
              <a:gd name="connsiteX5" fmla="*/ 293864 w 334174"/>
              <a:gd name="connsiteY5" fmla="*/ 217487 h 6858000"/>
              <a:gd name="connsiteX6" fmla="*/ 277068 w 334174"/>
              <a:gd name="connsiteY6" fmla="*/ 260350 h 6858000"/>
              <a:gd name="connsiteX7" fmla="*/ 256913 w 334174"/>
              <a:gd name="connsiteY7" fmla="*/ 296862 h 6858000"/>
              <a:gd name="connsiteX8" fmla="*/ 236758 w 334174"/>
              <a:gd name="connsiteY8" fmla="*/ 334962 h 6858000"/>
              <a:gd name="connsiteX9" fmla="*/ 218282 w 334174"/>
              <a:gd name="connsiteY9" fmla="*/ 369887 h 6858000"/>
              <a:gd name="connsiteX10" fmla="*/ 199806 w 334174"/>
              <a:gd name="connsiteY10" fmla="*/ 409575 h 6858000"/>
              <a:gd name="connsiteX11" fmla="*/ 183011 w 334174"/>
              <a:gd name="connsiteY11" fmla="*/ 450850 h 6858000"/>
              <a:gd name="connsiteX12" fmla="*/ 167894 w 334174"/>
              <a:gd name="connsiteY12" fmla="*/ 496887 h 6858000"/>
              <a:gd name="connsiteX13" fmla="*/ 156137 w 334174"/>
              <a:gd name="connsiteY13" fmla="*/ 546100 h 6858000"/>
              <a:gd name="connsiteX14" fmla="*/ 147738 w 334174"/>
              <a:gd name="connsiteY14" fmla="*/ 606425 h 6858000"/>
              <a:gd name="connsiteX15" fmla="*/ 144379 w 334174"/>
              <a:gd name="connsiteY15" fmla="*/ 673100 h 6858000"/>
              <a:gd name="connsiteX16" fmla="*/ 147738 w 334174"/>
              <a:gd name="connsiteY16" fmla="*/ 744537 h 6858000"/>
              <a:gd name="connsiteX17" fmla="*/ 156137 w 334174"/>
              <a:gd name="connsiteY17" fmla="*/ 801687 h 6858000"/>
              <a:gd name="connsiteX18" fmla="*/ 167894 w 334174"/>
              <a:gd name="connsiteY18" fmla="*/ 854075 h 6858000"/>
              <a:gd name="connsiteX19" fmla="*/ 183011 w 334174"/>
              <a:gd name="connsiteY19" fmla="*/ 901700 h 6858000"/>
              <a:gd name="connsiteX20" fmla="*/ 199806 w 334174"/>
              <a:gd name="connsiteY20" fmla="*/ 942975 h 6858000"/>
              <a:gd name="connsiteX21" fmla="*/ 219962 w 334174"/>
              <a:gd name="connsiteY21" fmla="*/ 981075 h 6858000"/>
              <a:gd name="connsiteX22" fmla="*/ 240117 w 334174"/>
              <a:gd name="connsiteY22" fmla="*/ 1017587 h 6858000"/>
              <a:gd name="connsiteX23" fmla="*/ 260272 w 334174"/>
              <a:gd name="connsiteY23" fmla="*/ 1055687 h 6858000"/>
              <a:gd name="connsiteX24" fmla="*/ 278747 w 334174"/>
              <a:gd name="connsiteY24" fmla="*/ 1095375 h 6858000"/>
              <a:gd name="connsiteX25" fmla="*/ 297223 w 334174"/>
              <a:gd name="connsiteY25" fmla="*/ 1136650 h 6858000"/>
              <a:gd name="connsiteX26" fmla="*/ 312339 w 334174"/>
              <a:gd name="connsiteY26" fmla="*/ 1182687 h 6858000"/>
              <a:gd name="connsiteX27" fmla="*/ 322417 w 334174"/>
              <a:gd name="connsiteY27" fmla="*/ 1235075 h 6858000"/>
              <a:gd name="connsiteX28" fmla="*/ 332494 w 334174"/>
              <a:gd name="connsiteY28" fmla="*/ 1295400 h 6858000"/>
              <a:gd name="connsiteX29" fmla="*/ 334174 w 334174"/>
              <a:gd name="connsiteY29" fmla="*/ 1363662 h 6858000"/>
              <a:gd name="connsiteX30" fmla="*/ 332494 w 334174"/>
              <a:gd name="connsiteY30" fmla="*/ 1431925 h 6858000"/>
              <a:gd name="connsiteX31" fmla="*/ 322417 w 334174"/>
              <a:gd name="connsiteY31" fmla="*/ 1492250 h 6858000"/>
              <a:gd name="connsiteX32" fmla="*/ 312339 w 334174"/>
              <a:gd name="connsiteY32" fmla="*/ 1544637 h 6858000"/>
              <a:gd name="connsiteX33" fmla="*/ 297223 w 334174"/>
              <a:gd name="connsiteY33" fmla="*/ 1589087 h 6858000"/>
              <a:gd name="connsiteX34" fmla="*/ 278747 w 334174"/>
              <a:gd name="connsiteY34" fmla="*/ 1631950 h 6858000"/>
              <a:gd name="connsiteX35" fmla="*/ 260272 w 334174"/>
              <a:gd name="connsiteY35" fmla="*/ 1671637 h 6858000"/>
              <a:gd name="connsiteX36" fmla="*/ 240117 w 334174"/>
              <a:gd name="connsiteY36" fmla="*/ 1708150 h 6858000"/>
              <a:gd name="connsiteX37" fmla="*/ 219962 w 334174"/>
              <a:gd name="connsiteY37" fmla="*/ 1743075 h 6858000"/>
              <a:gd name="connsiteX38" fmla="*/ 199806 w 334174"/>
              <a:gd name="connsiteY38" fmla="*/ 1782762 h 6858000"/>
              <a:gd name="connsiteX39" fmla="*/ 183011 w 334174"/>
              <a:gd name="connsiteY39" fmla="*/ 1824037 h 6858000"/>
              <a:gd name="connsiteX40" fmla="*/ 167894 w 334174"/>
              <a:gd name="connsiteY40" fmla="*/ 1870075 h 6858000"/>
              <a:gd name="connsiteX41" fmla="*/ 156137 w 334174"/>
              <a:gd name="connsiteY41" fmla="*/ 1922462 h 6858000"/>
              <a:gd name="connsiteX42" fmla="*/ 147738 w 334174"/>
              <a:gd name="connsiteY42" fmla="*/ 1982787 h 6858000"/>
              <a:gd name="connsiteX43" fmla="*/ 144379 w 334174"/>
              <a:gd name="connsiteY43" fmla="*/ 2051050 h 6858000"/>
              <a:gd name="connsiteX44" fmla="*/ 147738 w 334174"/>
              <a:gd name="connsiteY44" fmla="*/ 2119312 h 6858000"/>
              <a:gd name="connsiteX45" fmla="*/ 156137 w 334174"/>
              <a:gd name="connsiteY45" fmla="*/ 2179637 h 6858000"/>
              <a:gd name="connsiteX46" fmla="*/ 167894 w 334174"/>
              <a:gd name="connsiteY46" fmla="*/ 2232025 h 6858000"/>
              <a:gd name="connsiteX47" fmla="*/ 183011 w 334174"/>
              <a:gd name="connsiteY47" fmla="*/ 2278062 h 6858000"/>
              <a:gd name="connsiteX48" fmla="*/ 199806 w 334174"/>
              <a:gd name="connsiteY48" fmla="*/ 2319337 h 6858000"/>
              <a:gd name="connsiteX49" fmla="*/ 219962 w 334174"/>
              <a:gd name="connsiteY49" fmla="*/ 2359025 h 6858000"/>
              <a:gd name="connsiteX50" fmla="*/ 240117 w 334174"/>
              <a:gd name="connsiteY50" fmla="*/ 2395537 h 6858000"/>
              <a:gd name="connsiteX51" fmla="*/ 260272 w 334174"/>
              <a:gd name="connsiteY51" fmla="*/ 2433637 h 6858000"/>
              <a:gd name="connsiteX52" fmla="*/ 278747 w 334174"/>
              <a:gd name="connsiteY52" fmla="*/ 2471737 h 6858000"/>
              <a:gd name="connsiteX53" fmla="*/ 297223 w 334174"/>
              <a:gd name="connsiteY53" fmla="*/ 2513012 h 6858000"/>
              <a:gd name="connsiteX54" fmla="*/ 312339 w 334174"/>
              <a:gd name="connsiteY54" fmla="*/ 2560637 h 6858000"/>
              <a:gd name="connsiteX55" fmla="*/ 322417 w 334174"/>
              <a:gd name="connsiteY55" fmla="*/ 2613025 h 6858000"/>
              <a:gd name="connsiteX56" fmla="*/ 332494 w 334174"/>
              <a:gd name="connsiteY56" fmla="*/ 2671762 h 6858000"/>
              <a:gd name="connsiteX57" fmla="*/ 334174 w 334174"/>
              <a:gd name="connsiteY57" fmla="*/ 2741612 h 6858000"/>
              <a:gd name="connsiteX58" fmla="*/ 332494 w 334174"/>
              <a:gd name="connsiteY58" fmla="*/ 2809875 h 6858000"/>
              <a:gd name="connsiteX59" fmla="*/ 322417 w 334174"/>
              <a:gd name="connsiteY59" fmla="*/ 2868612 h 6858000"/>
              <a:gd name="connsiteX60" fmla="*/ 312339 w 334174"/>
              <a:gd name="connsiteY60" fmla="*/ 2922587 h 6858000"/>
              <a:gd name="connsiteX61" fmla="*/ 297223 w 334174"/>
              <a:gd name="connsiteY61" fmla="*/ 2967037 h 6858000"/>
              <a:gd name="connsiteX62" fmla="*/ 278747 w 334174"/>
              <a:gd name="connsiteY62" fmla="*/ 3009900 h 6858000"/>
              <a:gd name="connsiteX63" fmla="*/ 260272 w 334174"/>
              <a:gd name="connsiteY63" fmla="*/ 3046412 h 6858000"/>
              <a:gd name="connsiteX64" fmla="*/ 240117 w 334174"/>
              <a:gd name="connsiteY64" fmla="*/ 3084512 h 6858000"/>
              <a:gd name="connsiteX65" fmla="*/ 219962 w 334174"/>
              <a:gd name="connsiteY65" fmla="*/ 3121025 h 6858000"/>
              <a:gd name="connsiteX66" fmla="*/ 199806 w 334174"/>
              <a:gd name="connsiteY66" fmla="*/ 3160712 h 6858000"/>
              <a:gd name="connsiteX67" fmla="*/ 183011 w 334174"/>
              <a:gd name="connsiteY67" fmla="*/ 3201987 h 6858000"/>
              <a:gd name="connsiteX68" fmla="*/ 167894 w 334174"/>
              <a:gd name="connsiteY68" fmla="*/ 3248025 h 6858000"/>
              <a:gd name="connsiteX69" fmla="*/ 156137 w 334174"/>
              <a:gd name="connsiteY69" fmla="*/ 3300412 h 6858000"/>
              <a:gd name="connsiteX70" fmla="*/ 147738 w 334174"/>
              <a:gd name="connsiteY70" fmla="*/ 3360737 h 6858000"/>
              <a:gd name="connsiteX71" fmla="*/ 144379 w 334174"/>
              <a:gd name="connsiteY71" fmla="*/ 3427412 h 6858000"/>
              <a:gd name="connsiteX72" fmla="*/ 147738 w 334174"/>
              <a:gd name="connsiteY72" fmla="*/ 3497262 h 6858000"/>
              <a:gd name="connsiteX73" fmla="*/ 156137 w 334174"/>
              <a:gd name="connsiteY73" fmla="*/ 3557587 h 6858000"/>
              <a:gd name="connsiteX74" fmla="*/ 167894 w 334174"/>
              <a:gd name="connsiteY74" fmla="*/ 3609975 h 6858000"/>
              <a:gd name="connsiteX75" fmla="*/ 183011 w 334174"/>
              <a:gd name="connsiteY75" fmla="*/ 3656012 h 6858000"/>
              <a:gd name="connsiteX76" fmla="*/ 199806 w 334174"/>
              <a:gd name="connsiteY76" fmla="*/ 3697287 h 6858000"/>
              <a:gd name="connsiteX77" fmla="*/ 219962 w 334174"/>
              <a:gd name="connsiteY77" fmla="*/ 3736975 h 6858000"/>
              <a:gd name="connsiteX78" fmla="*/ 260272 w 334174"/>
              <a:gd name="connsiteY78" fmla="*/ 3811587 h 6858000"/>
              <a:gd name="connsiteX79" fmla="*/ 278747 w 334174"/>
              <a:gd name="connsiteY79" fmla="*/ 3848100 h 6858000"/>
              <a:gd name="connsiteX80" fmla="*/ 297223 w 334174"/>
              <a:gd name="connsiteY80" fmla="*/ 3890962 h 6858000"/>
              <a:gd name="connsiteX81" fmla="*/ 312339 w 334174"/>
              <a:gd name="connsiteY81" fmla="*/ 3935412 h 6858000"/>
              <a:gd name="connsiteX82" fmla="*/ 322417 w 334174"/>
              <a:gd name="connsiteY82" fmla="*/ 3987800 h 6858000"/>
              <a:gd name="connsiteX83" fmla="*/ 332494 w 334174"/>
              <a:gd name="connsiteY83" fmla="*/ 4048125 h 6858000"/>
              <a:gd name="connsiteX84" fmla="*/ 334174 w 334174"/>
              <a:gd name="connsiteY84" fmla="*/ 4116387 h 6858000"/>
              <a:gd name="connsiteX85" fmla="*/ 332494 w 334174"/>
              <a:gd name="connsiteY85" fmla="*/ 4186237 h 6858000"/>
              <a:gd name="connsiteX86" fmla="*/ 322417 w 334174"/>
              <a:gd name="connsiteY86" fmla="*/ 4244975 h 6858000"/>
              <a:gd name="connsiteX87" fmla="*/ 312339 w 334174"/>
              <a:gd name="connsiteY87" fmla="*/ 4297362 h 6858000"/>
              <a:gd name="connsiteX88" fmla="*/ 297223 w 334174"/>
              <a:gd name="connsiteY88" fmla="*/ 4343400 h 6858000"/>
              <a:gd name="connsiteX89" fmla="*/ 278747 w 334174"/>
              <a:gd name="connsiteY89" fmla="*/ 4386262 h 6858000"/>
              <a:gd name="connsiteX90" fmla="*/ 260272 w 334174"/>
              <a:gd name="connsiteY90" fmla="*/ 4424362 h 6858000"/>
              <a:gd name="connsiteX91" fmla="*/ 219962 w 334174"/>
              <a:gd name="connsiteY91" fmla="*/ 4498975 h 6858000"/>
              <a:gd name="connsiteX92" fmla="*/ 199806 w 334174"/>
              <a:gd name="connsiteY92" fmla="*/ 4537075 h 6858000"/>
              <a:gd name="connsiteX93" fmla="*/ 183011 w 334174"/>
              <a:gd name="connsiteY93" fmla="*/ 4579937 h 6858000"/>
              <a:gd name="connsiteX94" fmla="*/ 167894 w 334174"/>
              <a:gd name="connsiteY94" fmla="*/ 4625975 h 6858000"/>
              <a:gd name="connsiteX95" fmla="*/ 156137 w 334174"/>
              <a:gd name="connsiteY95" fmla="*/ 4678362 h 6858000"/>
              <a:gd name="connsiteX96" fmla="*/ 147738 w 334174"/>
              <a:gd name="connsiteY96" fmla="*/ 4738687 h 6858000"/>
              <a:gd name="connsiteX97" fmla="*/ 144379 w 334174"/>
              <a:gd name="connsiteY97" fmla="*/ 4806950 h 6858000"/>
              <a:gd name="connsiteX98" fmla="*/ 147738 w 334174"/>
              <a:gd name="connsiteY98" fmla="*/ 4875212 h 6858000"/>
              <a:gd name="connsiteX99" fmla="*/ 156137 w 334174"/>
              <a:gd name="connsiteY99" fmla="*/ 4935537 h 6858000"/>
              <a:gd name="connsiteX100" fmla="*/ 167894 w 334174"/>
              <a:gd name="connsiteY100" fmla="*/ 4987925 h 6858000"/>
              <a:gd name="connsiteX101" fmla="*/ 183011 w 334174"/>
              <a:gd name="connsiteY101" fmla="*/ 5033962 h 6858000"/>
              <a:gd name="connsiteX102" fmla="*/ 199806 w 334174"/>
              <a:gd name="connsiteY102" fmla="*/ 5075237 h 6858000"/>
              <a:gd name="connsiteX103" fmla="*/ 219962 w 334174"/>
              <a:gd name="connsiteY103" fmla="*/ 5114925 h 6858000"/>
              <a:gd name="connsiteX104" fmla="*/ 240117 w 334174"/>
              <a:gd name="connsiteY104" fmla="*/ 5149850 h 6858000"/>
              <a:gd name="connsiteX105" fmla="*/ 260272 w 334174"/>
              <a:gd name="connsiteY105" fmla="*/ 5186362 h 6858000"/>
              <a:gd name="connsiteX106" fmla="*/ 278747 w 334174"/>
              <a:gd name="connsiteY106" fmla="*/ 5226050 h 6858000"/>
              <a:gd name="connsiteX107" fmla="*/ 297223 w 334174"/>
              <a:gd name="connsiteY107" fmla="*/ 5268912 h 6858000"/>
              <a:gd name="connsiteX108" fmla="*/ 312339 w 334174"/>
              <a:gd name="connsiteY108" fmla="*/ 5313362 h 6858000"/>
              <a:gd name="connsiteX109" fmla="*/ 322417 w 334174"/>
              <a:gd name="connsiteY109" fmla="*/ 5365750 h 6858000"/>
              <a:gd name="connsiteX110" fmla="*/ 332494 w 334174"/>
              <a:gd name="connsiteY110" fmla="*/ 5426075 h 6858000"/>
              <a:gd name="connsiteX111" fmla="*/ 334174 w 334174"/>
              <a:gd name="connsiteY111" fmla="*/ 5494337 h 6858000"/>
              <a:gd name="connsiteX112" fmla="*/ 332494 w 334174"/>
              <a:gd name="connsiteY112" fmla="*/ 5562600 h 6858000"/>
              <a:gd name="connsiteX113" fmla="*/ 322417 w 334174"/>
              <a:gd name="connsiteY113" fmla="*/ 5622925 h 6858000"/>
              <a:gd name="connsiteX114" fmla="*/ 312339 w 334174"/>
              <a:gd name="connsiteY114" fmla="*/ 5675312 h 6858000"/>
              <a:gd name="connsiteX115" fmla="*/ 297223 w 334174"/>
              <a:gd name="connsiteY115" fmla="*/ 5721350 h 6858000"/>
              <a:gd name="connsiteX116" fmla="*/ 278747 w 334174"/>
              <a:gd name="connsiteY116" fmla="*/ 5762625 h 6858000"/>
              <a:gd name="connsiteX117" fmla="*/ 260272 w 334174"/>
              <a:gd name="connsiteY117" fmla="*/ 5802312 h 6858000"/>
              <a:gd name="connsiteX118" fmla="*/ 240117 w 334174"/>
              <a:gd name="connsiteY118" fmla="*/ 5840412 h 6858000"/>
              <a:gd name="connsiteX119" fmla="*/ 219962 w 334174"/>
              <a:gd name="connsiteY119" fmla="*/ 5876925 h 6858000"/>
              <a:gd name="connsiteX120" fmla="*/ 199806 w 334174"/>
              <a:gd name="connsiteY120" fmla="*/ 5915025 h 6858000"/>
              <a:gd name="connsiteX121" fmla="*/ 183011 w 334174"/>
              <a:gd name="connsiteY121" fmla="*/ 5956300 h 6858000"/>
              <a:gd name="connsiteX122" fmla="*/ 167894 w 334174"/>
              <a:gd name="connsiteY122" fmla="*/ 6003925 h 6858000"/>
              <a:gd name="connsiteX123" fmla="*/ 156137 w 334174"/>
              <a:gd name="connsiteY123" fmla="*/ 6056312 h 6858000"/>
              <a:gd name="connsiteX124" fmla="*/ 147738 w 334174"/>
              <a:gd name="connsiteY124" fmla="*/ 6113462 h 6858000"/>
              <a:gd name="connsiteX125" fmla="*/ 144379 w 334174"/>
              <a:gd name="connsiteY125" fmla="*/ 6183312 h 6858000"/>
              <a:gd name="connsiteX126" fmla="*/ 147738 w 334174"/>
              <a:gd name="connsiteY126" fmla="*/ 6251575 h 6858000"/>
              <a:gd name="connsiteX127" fmla="*/ 156137 w 334174"/>
              <a:gd name="connsiteY127" fmla="*/ 6311900 h 6858000"/>
              <a:gd name="connsiteX128" fmla="*/ 167894 w 334174"/>
              <a:gd name="connsiteY128" fmla="*/ 6361112 h 6858000"/>
              <a:gd name="connsiteX129" fmla="*/ 183011 w 334174"/>
              <a:gd name="connsiteY129" fmla="*/ 6407150 h 6858000"/>
              <a:gd name="connsiteX130" fmla="*/ 199806 w 334174"/>
              <a:gd name="connsiteY130" fmla="*/ 6448425 h 6858000"/>
              <a:gd name="connsiteX131" fmla="*/ 218282 w 334174"/>
              <a:gd name="connsiteY131" fmla="*/ 6488112 h 6858000"/>
              <a:gd name="connsiteX132" fmla="*/ 236758 w 334174"/>
              <a:gd name="connsiteY132" fmla="*/ 6523037 h 6858000"/>
              <a:gd name="connsiteX133" fmla="*/ 256913 w 334174"/>
              <a:gd name="connsiteY133" fmla="*/ 6561137 h 6858000"/>
              <a:gd name="connsiteX134" fmla="*/ 277068 w 334174"/>
              <a:gd name="connsiteY134" fmla="*/ 6597650 h 6858000"/>
              <a:gd name="connsiteX135" fmla="*/ 293864 w 334174"/>
              <a:gd name="connsiteY135" fmla="*/ 6640512 h 6858000"/>
              <a:gd name="connsiteX136" fmla="*/ 310660 w 334174"/>
              <a:gd name="connsiteY136" fmla="*/ 6683375 h 6858000"/>
              <a:gd name="connsiteX137" fmla="*/ 320737 w 334174"/>
              <a:gd name="connsiteY137" fmla="*/ 6735762 h 6858000"/>
              <a:gd name="connsiteX138" fmla="*/ 329135 w 334174"/>
              <a:gd name="connsiteY138" fmla="*/ 6791325 h 6858000"/>
              <a:gd name="connsiteX139" fmla="*/ 334174 w 334174"/>
              <a:gd name="connsiteY139" fmla="*/ 6858000 h 6858000"/>
              <a:gd name="connsiteX140" fmla="*/ 189795 w 334174"/>
              <a:gd name="connsiteY140" fmla="*/ 6858000 h 6858000"/>
              <a:gd name="connsiteX141" fmla="*/ 184756 w 334174"/>
              <a:gd name="connsiteY141" fmla="*/ 6791325 h 6858000"/>
              <a:gd name="connsiteX142" fmla="*/ 176358 w 334174"/>
              <a:gd name="connsiteY142" fmla="*/ 6735762 h 6858000"/>
              <a:gd name="connsiteX143" fmla="*/ 166281 w 334174"/>
              <a:gd name="connsiteY143" fmla="*/ 6683375 h 6858000"/>
              <a:gd name="connsiteX144" fmla="*/ 149485 w 334174"/>
              <a:gd name="connsiteY144" fmla="*/ 6640512 h 6858000"/>
              <a:gd name="connsiteX145" fmla="*/ 132689 w 334174"/>
              <a:gd name="connsiteY145" fmla="*/ 6597650 h 6858000"/>
              <a:gd name="connsiteX146" fmla="*/ 112534 w 334174"/>
              <a:gd name="connsiteY146" fmla="*/ 6561137 h 6858000"/>
              <a:gd name="connsiteX147" fmla="*/ 92379 w 334174"/>
              <a:gd name="connsiteY147" fmla="*/ 6523037 h 6858000"/>
              <a:gd name="connsiteX148" fmla="*/ 73903 w 334174"/>
              <a:gd name="connsiteY148" fmla="*/ 6488112 h 6858000"/>
              <a:gd name="connsiteX149" fmla="*/ 55427 w 334174"/>
              <a:gd name="connsiteY149" fmla="*/ 6448425 h 6858000"/>
              <a:gd name="connsiteX150" fmla="*/ 38632 w 334174"/>
              <a:gd name="connsiteY150" fmla="*/ 6407150 h 6858000"/>
              <a:gd name="connsiteX151" fmla="*/ 23515 w 334174"/>
              <a:gd name="connsiteY151" fmla="*/ 6361112 h 6858000"/>
              <a:gd name="connsiteX152" fmla="*/ 11758 w 334174"/>
              <a:gd name="connsiteY152" fmla="*/ 6311900 h 6858000"/>
              <a:gd name="connsiteX153" fmla="*/ 3359 w 334174"/>
              <a:gd name="connsiteY153" fmla="*/ 6251575 h 6858000"/>
              <a:gd name="connsiteX154" fmla="*/ 0 w 334174"/>
              <a:gd name="connsiteY154" fmla="*/ 6183312 h 6858000"/>
              <a:gd name="connsiteX155" fmla="*/ 3359 w 334174"/>
              <a:gd name="connsiteY155" fmla="*/ 6113462 h 6858000"/>
              <a:gd name="connsiteX156" fmla="*/ 11758 w 334174"/>
              <a:gd name="connsiteY156" fmla="*/ 6056312 h 6858000"/>
              <a:gd name="connsiteX157" fmla="*/ 23515 w 334174"/>
              <a:gd name="connsiteY157" fmla="*/ 6003925 h 6858000"/>
              <a:gd name="connsiteX158" fmla="*/ 38632 w 334174"/>
              <a:gd name="connsiteY158" fmla="*/ 5956300 h 6858000"/>
              <a:gd name="connsiteX159" fmla="*/ 55427 w 334174"/>
              <a:gd name="connsiteY159" fmla="*/ 5915025 h 6858000"/>
              <a:gd name="connsiteX160" fmla="*/ 75583 w 334174"/>
              <a:gd name="connsiteY160" fmla="*/ 5876925 h 6858000"/>
              <a:gd name="connsiteX161" fmla="*/ 95738 w 334174"/>
              <a:gd name="connsiteY161" fmla="*/ 5840412 h 6858000"/>
              <a:gd name="connsiteX162" fmla="*/ 115893 w 334174"/>
              <a:gd name="connsiteY162" fmla="*/ 5802312 h 6858000"/>
              <a:gd name="connsiteX163" fmla="*/ 134368 w 334174"/>
              <a:gd name="connsiteY163" fmla="*/ 5762625 h 6858000"/>
              <a:gd name="connsiteX164" fmla="*/ 152844 w 334174"/>
              <a:gd name="connsiteY164" fmla="*/ 5721350 h 6858000"/>
              <a:gd name="connsiteX165" fmla="*/ 167960 w 334174"/>
              <a:gd name="connsiteY165" fmla="*/ 5675312 h 6858000"/>
              <a:gd name="connsiteX166" fmla="*/ 178038 w 334174"/>
              <a:gd name="connsiteY166" fmla="*/ 5622925 h 6858000"/>
              <a:gd name="connsiteX167" fmla="*/ 188115 w 334174"/>
              <a:gd name="connsiteY167" fmla="*/ 5562600 h 6858000"/>
              <a:gd name="connsiteX168" fmla="*/ 189795 w 334174"/>
              <a:gd name="connsiteY168" fmla="*/ 5494337 h 6858000"/>
              <a:gd name="connsiteX169" fmla="*/ 188115 w 334174"/>
              <a:gd name="connsiteY169" fmla="*/ 5426075 h 6858000"/>
              <a:gd name="connsiteX170" fmla="*/ 178038 w 334174"/>
              <a:gd name="connsiteY170" fmla="*/ 5365750 h 6858000"/>
              <a:gd name="connsiteX171" fmla="*/ 167960 w 334174"/>
              <a:gd name="connsiteY171" fmla="*/ 5313362 h 6858000"/>
              <a:gd name="connsiteX172" fmla="*/ 152844 w 334174"/>
              <a:gd name="connsiteY172" fmla="*/ 5268912 h 6858000"/>
              <a:gd name="connsiteX173" fmla="*/ 134368 w 334174"/>
              <a:gd name="connsiteY173" fmla="*/ 5226050 h 6858000"/>
              <a:gd name="connsiteX174" fmla="*/ 115893 w 334174"/>
              <a:gd name="connsiteY174" fmla="*/ 5186362 h 6858000"/>
              <a:gd name="connsiteX175" fmla="*/ 95738 w 334174"/>
              <a:gd name="connsiteY175" fmla="*/ 5149850 h 6858000"/>
              <a:gd name="connsiteX176" fmla="*/ 75583 w 334174"/>
              <a:gd name="connsiteY176" fmla="*/ 5114925 h 6858000"/>
              <a:gd name="connsiteX177" fmla="*/ 55427 w 334174"/>
              <a:gd name="connsiteY177" fmla="*/ 5075237 h 6858000"/>
              <a:gd name="connsiteX178" fmla="*/ 38632 w 334174"/>
              <a:gd name="connsiteY178" fmla="*/ 5033962 h 6858000"/>
              <a:gd name="connsiteX179" fmla="*/ 23515 w 334174"/>
              <a:gd name="connsiteY179" fmla="*/ 4987925 h 6858000"/>
              <a:gd name="connsiteX180" fmla="*/ 11758 w 334174"/>
              <a:gd name="connsiteY180" fmla="*/ 4935537 h 6858000"/>
              <a:gd name="connsiteX181" fmla="*/ 3359 w 334174"/>
              <a:gd name="connsiteY181" fmla="*/ 4875212 h 6858000"/>
              <a:gd name="connsiteX182" fmla="*/ 0 w 334174"/>
              <a:gd name="connsiteY182" fmla="*/ 4806950 h 6858000"/>
              <a:gd name="connsiteX183" fmla="*/ 3359 w 334174"/>
              <a:gd name="connsiteY183" fmla="*/ 4738687 h 6858000"/>
              <a:gd name="connsiteX184" fmla="*/ 11758 w 334174"/>
              <a:gd name="connsiteY184" fmla="*/ 4678362 h 6858000"/>
              <a:gd name="connsiteX185" fmla="*/ 23515 w 334174"/>
              <a:gd name="connsiteY185" fmla="*/ 4625975 h 6858000"/>
              <a:gd name="connsiteX186" fmla="*/ 38632 w 334174"/>
              <a:gd name="connsiteY186" fmla="*/ 4579937 h 6858000"/>
              <a:gd name="connsiteX187" fmla="*/ 55427 w 334174"/>
              <a:gd name="connsiteY187" fmla="*/ 4537075 h 6858000"/>
              <a:gd name="connsiteX188" fmla="*/ 75583 w 334174"/>
              <a:gd name="connsiteY188" fmla="*/ 4498975 h 6858000"/>
              <a:gd name="connsiteX189" fmla="*/ 115893 w 334174"/>
              <a:gd name="connsiteY189" fmla="*/ 4424362 h 6858000"/>
              <a:gd name="connsiteX190" fmla="*/ 134368 w 334174"/>
              <a:gd name="connsiteY190" fmla="*/ 4386262 h 6858000"/>
              <a:gd name="connsiteX191" fmla="*/ 152844 w 334174"/>
              <a:gd name="connsiteY191" fmla="*/ 4343400 h 6858000"/>
              <a:gd name="connsiteX192" fmla="*/ 167960 w 334174"/>
              <a:gd name="connsiteY192" fmla="*/ 4297362 h 6858000"/>
              <a:gd name="connsiteX193" fmla="*/ 178038 w 334174"/>
              <a:gd name="connsiteY193" fmla="*/ 4244975 h 6858000"/>
              <a:gd name="connsiteX194" fmla="*/ 188115 w 334174"/>
              <a:gd name="connsiteY194" fmla="*/ 4186237 h 6858000"/>
              <a:gd name="connsiteX195" fmla="*/ 189795 w 334174"/>
              <a:gd name="connsiteY195" fmla="*/ 4116387 h 6858000"/>
              <a:gd name="connsiteX196" fmla="*/ 188115 w 334174"/>
              <a:gd name="connsiteY196" fmla="*/ 4048125 h 6858000"/>
              <a:gd name="connsiteX197" fmla="*/ 178038 w 334174"/>
              <a:gd name="connsiteY197" fmla="*/ 3987800 h 6858000"/>
              <a:gd name="connsiteX198" fmla="*/ 167960 w 334174"/>
              <a:gd name="connsiteY198" fmla="*/ 3935412 h 6858000"/>
              <a:gd name="connsiteX199" fmla="*/ 152844 w 334174"/>
              <a:gd name="connsiteY199" fmla="*/ 3890962 h 6858000"/>
              <a:gd name="connsiteX200" fmla="*/ 134368 w 334174"/>
              <a:gd name="connsiteY200" fmla="*/ 3848100 h 6858000"/>
              <a:gd name="connsiteX201" fmla="*/ 115893 w 334174"/>
              <a:gd name="connsiteY201" fmla="*/ 3811587 h 6858000"/>
              <a:gd name="connsiteX202" fmla="*/ 75583 w 334174"/>
              <a:gd name="connsiteY202" fmla="*/ 3736975 h 6858000"/>
              <a:gd name="connsiteX203" fmla="*/ 55427 w 334174"/>
              <a:gd name="connsiteY203" fmla="*/ 3697287 h 6858000"/>
              <a:gd name="connsiteX204" fmla="*/ 38632 w 334174"/>
              <a:gd name="connsiteY204" fmla="*/ 3656012 h 6858000"/>
              <a:gd name="connsiteX205" fmla="*/ 23515 w 334174"/>
              <a:gd name="connsiteY205" fmla="*/ 3609975 h 6858000"/>
              <a:gd name="connsiteX206" fmla="*/ 11758 w 334174"/>
              <a:gd name="connsiteY206" fmla="*/ 3557587 h 6858000"/>
              <a:gd name="connsiteX207" fmla="*/ 3359 w 334174"/>
              <a:gd name="connsiteY207" fmla="*/ 3497262 h 6858000"/>
              <a:gd name="connsiteX208" fmla="*/ 0 w 334174"/>
              <a:gd name="connsiteY208" fmla="*/ 3427412 h 6858000"/>
              <a:gd name="connsiteX209" fmla="*/ 3359 w 334174"/>
              <a:gd name="connsiteY209" fmla="*/ 3360737 h 6858000"/>
              <a:gd name="connsiteX210" fmla="*/ 11758 w 334174"/>
              <a:gd name="connsiteY210" fmla="*/ 3300412 h 6858000"/>
              <a:gd name="connsiteX211" fmla="*/ 23515 w 334174"/>
              <a:gd name="connsiteY211" fmla="*/ 3248025 h 6858000"/>
              <a:gd name="connsiteX212" fmla="*/ 38632 w 334174"/>
              <a:gd name="connsiteY212" fmla="*/ 3201987 h 6858000"/>
              <a:gd name="connsiteX213" fmla="*/ 55427 w 334174"/>
              <a:gd name="connsiteY213" fmla="*/ 3160712 h 6858000"/>
              <a:gd name="connsiteX214" fmla="*/ 75583 w 334174"/>
              <a:gd name="connsiteY214" fmla="*/ 3121025 h 6858000"/>
              <a:gd name="connsiteX215" fmla="*/ 95738 w 334174"/>
              <a:gd name="connsiteY215" fmla="*/ 3084512 h 6858000"/>
              <a:gd name="connsiteX216" fmla="*/ 115893 w 334174"/>
              <a:gd name="connsiteY216" fmla="*/ 3046412 h 6858000"/>
              <a:gd name="connsiteX217" fmla="*/ 134368 w 334174"/>
              <a:gd name="connsiteY217" fmla="*/ 3009900 h 6858000"/>
              <a:gd name="connsiteX218" fmla="*/ 152844 w 334174"/>
              <a:gd name="connsiteY218" fmla="*/ 2967037 h 6858000"/>
              <a:gd name="connsiteX219" fmla="*/ 167960 w 334174"/>
              <a:gd name="connsiteY219" fmla="*/ 2922587 h 6858000"/>
              <a:gd name="connsiteX220" fmla="*/ 178038 w 334174"/>
              <a:gd name="connsiteY220" fmla="*/ 2868612 h 6858000"/>
              <a:gd name="connsiteX221" fmla="*/ 188115 w 334174"/>
              <a:gd name="connsiteY221" fmla="*/ 2809875 h 6858000"/>
              <a:gd name="connsiteX222" fmla="*/ 189795 w 334174"/>
              <a:gd name="connsiteY222" fmla="*/ 2741612 h 6858000"/>
              <a:gd name="connsiteX223" fmla="*/ 188115 w 334174"/>
              <a:gd name="connsiteY223" fmla="*/ 2671762 h 6858000"/>
              <a:gd name="connsiteX224" fmla="*/ 178038 w 334174"/>
              <a:gd name="connsiteY224" fmla="*/ 2613025 h 6858000"/>
              <a:gd name="connsiteX225" fmla="*/ 167960 w 334174"/>
              <a:gd name="connsiteY225" fmla="*/ 2560637 h 6858000"/>
              <a:gd name="connsiteX226" fmla="*/ 152844 w 334174"/>
              <a:gd name="connsiteY226" fmla="*/ 2513012 h 6858000"/>
              <a:gd name="connsiteX227" fmla="*/ 134368 w 334174"/>
              <a:gd name="connsiteY227" fmla="*/ 2471737 h 6858000"/>
              <a:gd name="connsiteX228" fmla="*/ 115893 w 334174"/>
              <a:gd name="connsiteY228" fmla="*/ 2433637 h 6858000"/>
              <a:gd name="connsiteX229" fmla="*/ 95738 w 334174"/>
              <a:gd name="connsiteY229" fmla="*/ 2395537 h 6858000"/>
              <a:gd name="connsiteX230" fmla="*/ 75583 w 334174"/>
              <a:gd name="connsiteY230" fmla="*/ 2359025 h 6858000"/>
              <a:gd name="connsiteX231" fmla="*/ 55427 w 334174"/>
              <a:gd name="connsiteY231" fmla="*/ 2319337 h 6858000"/>
              <a:gd name="connsiteX232" fmla="*/ 38632 w 334174"/>
              <a:gd name="connsiteY232" fmla="*/ 2278062 h 6858000"/>
              <a:gd name="connsiteX233" fmla="*/ 23515 w 334174"/>
              <a:gd name="connsiteY233" fmla="*/ 2232025 h 6858000"/>
              <a:gd name="connsiteX234" fmla="*/ 11758 w 334174"/>
              <a:gd name="connsiteY234" fmla="*/ 2179637 h 6858000"/>
              <a:gd name="connsiteX235" fmla="*/ 3359 w 334174"/>
              <a:gd name="connsiteY235" fmla="*/ 2119312 h 6858000"/>
              <a:gd name="connsiteX236" fmla="*/ 0 w 334174"/>
              <a:gd name="connsiteY236" fmla="*/ 2051050 h 6858000"/>
              <a:gd name="connsiteX237" fmla="*/ 3359 w 334174"/>
              <a:gd name="connsiteY237" fmla="*/ 1982787 h 6858000"/>
              <a:gd name="connsiteX238" fmla="*/ 11758 w 334174"/>
              <a:gd name="connsiteY238" fmla="*/ 1922462 h 6858000"/>
              <a:gd name="connsiteX239" fmla="*/ 23515 w 334174"/>
              <a:gd name="connsiteY239" fmla="*/ 1870075 h 6858000"/>
              <a:gd name="connsiteX240" fmla="*/ 38632 w 334174"/>
              <a:gd name="connsiteY240" fmla="*/ 1824037 h 6858000"/>
              <a:gd name="connsiteX241" fmla="*/ 55427 w 334174"/>
              <a:gd name="connsiteY241" fmla="*/ 1782762 h 6858000"/>
              <a:gd name="connsiteX242" fmla="*/ 75583 w 334174"/>
              <a:gd name="connsiteY242" fmla="*/ 1743075 h 6858000"/>
              <a:gd name="connsiteX243" fmla="*/ 95738 w 334174"/>
              <a:gd name="connsiteY243" fmla="*/ 1708150 h 6858000"/>
              <a:gd name="connsiteX244" fmla="*/ 115893 w 334174"/>
              <a:gd name="connsiteY244" fmla="*/ 1671637 h 6858000"/>
              <a:gd name="connsiteX245" fmla="*/ 134368 w 334174"/>
              <a:gd name="connsiteY245" fmla="*/ 1631950 h 6858000"/>
              <a:gd name="connsiteX246" fmla="*/ 152844 w 334174"/>
              <a:gd name="connsiteY246" fmla="*/ 1589087 h 6858000"/>
              <a:gd name="connsiteX247" fmla="*/ 167960 w 334174"/>
              <a:gd name="connsiteY247" fmla="*/ 1544637 h 6858000"/>
              <a:gd name="connsiteX248" fmla="*/ 178038 w 334174"/>
              <a:gd name="connsiteY248" fmla="*/ 1492250 h 6858000"/>
              <a:gd name="connsiteX249" fmla="*/ 188115 w 334174"/>
              <a:gd name="connsiteY249" fmla="*/ 1431925 h 6858000"/>
              <a:gd name="connsiteX250" fmla="*/ 189795 w 334174"/>
              <a:gd name="connsiteY250" fmla="*/ 1363662 h 6858000"/>
              <a:gd name="connsiteX251" fmla="*/ 188115 w 334174"/>
              <a:gd name="connsiteY251" fmla="*/ 1295400 h 6858000"/>
              <a:gd name="connsiteX252" fmla="*/ 178038 w 334174"/>
              <a:gd name="connsiteY252" fmla="*/ 1235075 h 6858000"/>
              <a:gd name="connsiteX253" fmla="*/ 167960 w 334174"/>
              <a:gd name="connsiteY253" fmla="*/ 1182687 h 6858000"/>
              <a:gd name="connsiteX254" fmla="*/ 152844 w 334174"/>
              <a:gd name="connsiteY254" fmla="*/ 1136650 h 6858000"/>
              <a:gd name="connsiteX255" fmla="*/ 134368 w 334174"/>
              <a:gd name="connsiteY255" fmla="*/ 1095375 h 6858000"/>
              <a:gd name="connsiteX256" fmla="*/ 115893 w 334174"/>
              <a:gd name="connsiteY256" fmla="*/ 1055687 h 6858000"/>
              <a:gd name="connsiteX257" fmla="*/ 95738 w 334174"/>
              <a:gd name="connsiteY257" fmla="*/ 1017587 h 6858000"/>
              <a:gd name="connsiteX258" fmla="*/ 75583 w 334174"/>
              <a:gd name="connsiteY258" fmla="*/ 981075 h 6858000"/>
              <a:gd name="connsiteX259" fmla="*/ 55427 w 334174"/>
              <a:gd name="connsiteY259" fmla="*/ 942975 h 6858000"/>
              <a:gd name="connsiteX260" fmla="*/ 38632 w 334174"/>
              <a:gd name="connsiteY260" fmla="*/ 901700 h 6858000"/>
              <a:gd name="connsiteX261" fmla="*/ 23515 w 334174"/>
              <a:gd name="connsiteY261" fmla="*/ 854075 h 6858000"/>
              <a:gd name="connsiteX262" fmla="*/ 11758 w 334174"/>
              <a:gd name="connsiteY262" fmla="*/ 801687 h 6858000"/>
              <a:gd name="connsiteX263" fmla="*/ 3359 w 334174"/>
              <a:gd name="connsiteY263" fmla="*/ 744537 h 6858000"/>
              <a:gd name="connsiteX264" fmla="*/ 0 w 334174"/>
              <a:gd name="connsiteY264" fmla="*/ 673100 h 6858000"/>
              <a:gd name="connsiteX265" fmla="*/ 3359 w 334174"/>
              <a:gd name="connsiteY265" fmla="*/ 606425 h 6858000"/>
              <a:gd name="connsiteX266" fmla="*/ 11758 w 334174"/>
              <a:gd name="connsiteY266" fmla="*/ 546100 h 6858000"/>
              <a:gd name="connsiteX267" fmla="*/ 23515 w 334174"/>
              <a:gd name="connsiteY267" fmla="*/ 496887 h 6858000"/>
              <a:gd name="connsiteX268" fmla="*/ 38632 w 334174"/>
              <a:gd name="connsiteY268" fmla="*/ 450850 h 6858000"/>
              <a:gd name="connsiteX269" fmla="*/ 55427 w 334174"/>
              <a:gd name="connsiteY269" fmla="*/ 409575 h 6858000"/>
              <a:gd name="connsiteX270" fmla="*/ 73903 w 334174"/>
              <a:gd name="connsiteY270" fmla="*/ 369887 h 6858000"/>
              <a:gd name="connsiteX271" fmla="*/ 92379 w 334174"/>
              <a:gd name="connsiteY271" fmla="*/ 334962 h 6858000"/>
              <a:gd name="connsiteX272" fmla="*/ 112534 w 334174"/>
              <a:gd name="connsiteY272" fmla="*/ 296862 h 6858000"/>
              <a:gd name="connsiteX273" fmla="*/ 132689 w 334174"/>
              <a:gd name="connsiteY273" fmla="*/ 260350 h 6858000"/>
              <a:gd name="connsiteX274" fmla="*/ 149485 w 334174"/>
              <a:gd name="connsiteY274" fmla="*/ 217487 h 6858000"/>
              <a:gd name="connsiteX275" fmla="*/ 166281 w 334174"/>
              <a:gd name="connsiteY275" fmla="*/ 174625 h 6858000"/>
              <a:gd name="connsiteX276" fmla="*/ 176358 w 334174"/>
              <a:gd name="connsiteY276" fmla="*/ 122237 h 6858000"/>
              <a:gd name="connsiteX277" fmla="*/ 184756 w 334174"/>
              <a:gd name="connsiteY277" fmla="*/ 66675 h 6858000"/>
              <a:gd name="connsiteX278" fmla="*/ 189795 w 334174"/>
              <a:gd name="connsiteY27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334174" h="6858000">
                <a:moveTo>
                  <a:pt x="189795" y="0"/>
                </a:moveTo>
                <a:lnTo>
                  <a:pt x="334174" y="0"/>
                </a:lnTo>
                <a:lnTo>
                  <a:pt x="329135" y="66675"/>
                </a:lnTo>
                <a:lnTo>
                  <a:pt x="320737" y="122237"/>
                </a:lnTo>
                <a:lnTo>
                  <a:pt x="310660" y="174625"/>
                </a:lnTo>
                <a:lnTo>
                  <a:pt x="293864" y="217487"/>
                </a:lnTo>
                <a:lnTo>
                  <a:pt x="277068" y="260350"/>
                </a:lnTo>
                <a:lnTo>
                  <a:pt x="256913" y="296862"/>
                </a:lnTo>
                <a:lnTo>
                  <a:pt x="236758" y="334962"/>
                </a:lnTo>
                <a:lnTo>
                  <a:pt x="218282" y="369887"/>
                </a:lnTo>
                <a:lnTo>
                  <a:pt x="199806" y="409575"/>
                </a:lnTo>
                <a:lnTo>
                  <a:pt x="183011" y="450850"/>
                </a:lnTo>
                <a:lnTo>
                  <a:pt x="167894" y="496887"/>
                </a:lnTo>
                <a:lnTo>
                  <a:pt x="156137" y="546100"/>
                </a:lnTo>
                <a:lnTo>
                  <a:pt x="147738" y="606425"/>
                </a:lnTo>
                <a:lnTo>
                  <a:pt x="144379" y="673100"/>
                </a:lnTo>
                <a:lnTo>
                  <a:pt x="147738" y="744537"/>
                </a:lnTo>
                <a:lnTo>
                  <a:pt x="156137" y="801687"/>
                </a:lnTo>
                <a:lnTo>
                  <a:pt x="167894" y="854075"/>
                </a:lnTo>
                <a:lnTo>
                  <a:pt x="183011" y="901700"/>
                </a:lnTo>
                <a:lnTo>
                  <a:pt x="199806" y="942975"/>
                </a:lnTo>
                <a:lnTo>
                  <a:pt x="219962" y="981075"/>
                </a:lnTo>
                <a:lnTo>
                  <a:pt x="240117" y="1017587"/>
                </a:lnTo>
                <a:lnTo>
                  <a:pt x="260272" y="1055687"/>
                </a:lnTo>
                <a:lnTo>
                  <a:pt x="278747" y="1095375"/>
                </a:lnTo>
                <a:lnTo>
                  <a:pt x="297223" y="1136650"/>
                </a:lnTo>
                <a:lnTo>
                  <a:pt x="312339" y="1182687"/>
                </a:lnTo>
                <a:lnTo>
                  <a:pt x="322417" y="1235075"/>
                </a:lnTo>
                <a:lnTo>
                  <a:pt x="332494" y="1295400"/>
                </a:lnTo>
                <a:lnTo>
                  <a:pt x="334174" y="1363662"/>
                </a:lnTo>
                <a:lnTo>
                  <a:pt x="332494" y="1431925"/>
                </a:lnTo>
                <a:lnTo>
                  <a:pt x="322417" y="1492250"/>
                </a:lnTo>
                <a:lnTo>
                  <a:pt x="312339" y="1544637"/>
                </a:lnTo>
                <a:lnTo>
                  <a:pt x="297223" y="1589087"/>
                </a:lnTo>
                <a:lnTo>
                  <a:pt x="278747" y="1631950"/>
                </a:lnTo>
                <a:lnTo>
                  <a:pt x="260272" y="1671637"/>
                </a:lnTo>
                <a:lnTo>
                  <a:pt x="240117" y="1708150"/>
                </a:lnTo>
                <a:lnTo>
                  <a:pt x="219962" y="1743075"/>
                </a:lnTo>
                <a:lnTo>
                  <a:pt x="199806" y="1782762"/>
                </a:lnTo>
                <a:lnTo>
                  <a:pt x="183011" y="1824037"/>
                </a:lnTo>
                <a:lnTo>
                  <a:pt x="167894" y="1870075"/>
                </a:lnTo>
                <a:lnTo>
                  <a:pt x="156137" y="1922462"/>
                </a:lnTo>
                <a:lnTo>
                  <a:pt x="147738" y="1982787"/>
                </a:lnTo>
                <a:lnTo>
                  <a:pt x="144379" y="2051050"/>
                </a:lnTo>
                <a:lnTo>
                  <a:pt x="147738" y="2119312"/>
                </a:lnTo>
                <a:lnTo>
                  <a:pt x="156137" y="2179637"/>
                </a:lnTo>
                <a:lnTo>
                  <a:pt x="167894" y="2232025"/>
                </a:lnTo>
                <a:lnTo>
                  <a:pt x="183011" y="2278062"/>
                </a:lnTo>
                <a:lnTo>
                  <a:pt x="199806" y="2319337"/>
                </a:lnTo>
                <a:lnTo>
                  <a:pt x="219962" y="2359025"/>
                </a:lnTo>
                <a:lnTo>
                  <a:pt x="240117" y="2395537"/>
                </a:lnTo>
                <a:lnTo>
                  <a:pt x="260272" y="2433637"/>
                </a:lnTo>
                <a:lnTo>
                  <a:pt x="278747" y="2471737"/>
                </a:lnTo>
                <a:lnTo>
                  <a:pt x="297223" y="2513012"/>
                </a:lnTo>
                <a:lnTo>
                  <a:pt x="312339" y="2560637"/>
                </a:lnTo>
                <a:lnTo>
                  <a:pt x="322417" y="2613025"/>
                </a:lnTo>
                <a:lnTo>
                  <a:pt x="332494" y="2671762"/>
                </a:lnTo>
                <a:lnTo>
                  <a:pt x="334174" y="2741612"/>
                </a:lnTo>
                <a:lnTo>
                  <a:pt x="332494" y="2809875"/>
                </a:lnTo>
                <a:lnTo>
                  <a:pt x="322417" y="2868612"/>
                </a:lnTo>
                <a:lnTo>
                  <a:pt x="312339" y="2922587"/>
                </a:lnTo>
                <a:lnTo>
                  <a:pt x="297223" y="2967037"/>
                </a:lnTo>
                <a:lnTo>
                  <a:pt x="278747" y="3009900"/>
                </a:lnTo>
                <a:lnTo>
                  <a:pt x="260272" y="3046412"/>
                </a:lnTo>
                <a:lnTo>
                  <a:pt x="240117" y="3084512"/>
                </a:lnTo>
                <a:lnTo>
                  <a:pt x="219962" y="3121025"/>
                </a:lnTo>
                <a:lnTo>
                  <a:pt x="199806" y="3160712"/>
                </a:lnTo>
                <a:lnTo>
                  <a:pt x="183011" y="3201987"/>
                </a:lnTo>
                <a:lnTo>
                  <a:pt x="167894" y="3248025"/>
                </a:lnTo>
                <a:lnTo>
                  <a:pt x="156137" y="3300412"/>
                </a:lnTo>
                <a:lnTo>
                  <a:pt x="147738" y="3360737"/>
                </a:lnTo>
                <a:lnTo>
                  <a:pt x="144379" y="3427412"/>
                </a:lnTo>
                <a:lnTo>
                  <a:pt x="147738" y="3497262"/>
                </a:lnTo>
                <a:lnTo>
                  <a:pt x="156137" y="3557587"/>
                </a:lnTo>
                <a:lnTo>
                  <a:pt x="167894" y="3609975"/>
                </a:lnTo>
                <a:lnTo>
                  <a:pt x="183011" y="3656012"/>
                </a:lnTo>
                <a:lnTo>
                  <a:pt x="199806" y="3697287"/>
                </a:lnTo>
                <a:lnTo>
                  <a:pt x="219962" y="3736975"/>
                </a:lnTo>
                <a:lnTo>
                  <a:pt x="260272" y="3811587"/>
                </a:lnTo>
                <a:lnTo>
                  <a:pt x="278747" y="3848100"/>
                </a:lnTo>
                <a:lnTo>
                  <a:pt x="297223" y="3890962"/>
                </a:lnTo>
                <a:lnTo>
                  <a:pt x="312339" y="3935412"/>
                </a:lnTo>
                <a:lnTo>
                  <a:pt x="322417" y="3987800"/>
                </a:lnTo>
                <a:lnTo>
                  <a:pt x="332494" y="4048125"/>
                </a:lnTo>
                <a:lnTo>
                  <a:pt x="334174" y="4116387"/>
                </a:lnTo>
                <a:lnTo>
                  <a:pt x="332494" y="4186237"/>
                </a:lnTo>
                <a:lnTo>
                  <a:pt x="322417" y="4244975"/>
                </a:lnTo>
                <a:lnTo>
                  <a:pt x="312339" y="4297362"/>
                </a:lnTo>
                <a:lnTo>
                  <a:pt x="297223" y="4343400"/>
                </a:lnTo>
                <a:lnTo>
                  <a:pt x="278747" y="4386262"/>
                </a:lnTo>
                <a:lnTo>
                  <a:pt x="260272" y="4424362"/>
                </a:lnTo>
                <a:lnTo>
                  <a:pt x="219962" y="4498975"/>
                </a:lnTo>
                <a:lnTo>
                  <a:pt x="199806" y="4537075"/>
                </a:lnTo>
                <a:lnTo>
                  <a:pt x="183011" y="4579937"/>
                </a:lnTo>
                <a:lnTo>
                  <a:pt x="167894" y="4625975"/>
                </a:lnTo>
                <a:lnTo>
                  <a:pt x="156137" y="4678362"/>
                </a:lnTo>
                <a:lnTo>
                  <a:pt x="147738" y="4738687"/>
                </a:lnTo>
                <a:lnTo>
                  <a:pt x="144379" y="4806950"/>
                </a:lnTo>
                <a:lnTo>
                  <a:pt x="147738" y="4875212"/>
                </a:lnTo>
                <a:lnTo>
                  <a:pt x="156137" y="4935537"/>
                </a:lnTo>
                <a:lnTo>
                  <a:pt x="167894" y="4987925"/>
                </a:lnTo>
                <a:lnTo>
                  <a:pt x="183011" y="5033962"/>
                </a:lnTo>
                <a:lnTo>
                  <a:pt x="199806" y="5075237"/>
                </a:lnTo>
                <a:lnTo>
                  <a:pt x="219962" y="5114925"/>
                </a:lnTo>
                <a:lnTo>
                  <a:pt x="240117" y="5149850"/>
                </a:lnTo>
                <a:lnTo>
                  <a:pt x="260272" y="5186362"/>
                </a:lnTo>
                <a:lnTo>
                  <a:pt x="278747" y="5226050"/>
                </a:lnTo>
                <a:lnTo>
                  <a:pt x="297223" y="5268912"/>
                </a:lnTo>
                <a:lnTo>
                  <a:pt x="312339" y="5313362"/>
                </a:lnTo>
                <a:lnTo>
                  <a:pt x="322417" y="5365750"/>
                </a:lnTo>
                <a:lnTo>
                  <a:pt x="332494" y="5426075"/>
                </a:lnTo>
                <a:lnTo>
                  <a:pt x="334174" y="5494337"/>
                </a:lnTo>
                <a:lnTo>
                  <a:pt x="332494" y="5562600"/>
                </a:lnTo>
                <a:lnTo>
                  <a:pt x="322417" y="5622925"/>
                </a:lnTo>
                <a:lnTo>
                  <a:pt x="312339" y="5675312"/>
                </a:lnTo>
                <a:lnTo>
                  <a:pt x="297223" y="5721350"/>
                </a:lnTo>
                <a:lnTo>
                  <a:pt x="278747" y="5762625"/>
                </a:lnTo>
                <a:lnTo>
                  <a:pt x="260272" y="5802312"/>
                </a:lnTo>
                <a:lnTo>
                  <a:pt x="240117" y="5840412"/>
                </a:lnTo>
                <a:lnTo>
                  <a:pt x="219962" y="5876925"/>
                </a:lnTo>
                <a:lnTo>
                  <a:pt x="199806" y="5915025"/>
                </a:lnTo>
                <a:lnTo>
                  <a:pt x="183011" y="5956300"/>
                </a:lnTo>
                <a:lnTo>
                  <a:pt x="167894" y="6003925"/>
                </a:lnTo>
                <a:lnTo>
                  <a:pt x="156137" y="6056312"/>
                </a:lnTo>
                <a:lnTo>
                  <a:pt x="147738" y="6113462"/>
                </a:lnTo>
                <a:lnTo>
                  <a:pt x="144379" y="6183312"/>
                </a:lnTo>
                <a:lnTo>
                  <a:pt x="147738" y="6251575"/>
                </a:lnTo>
                <a:lnTo>
                  <a:pt x="156137" y="6311900"/>
                </a:lnTo>
                <a:lnTo>
                  <a:pt x="167894" y="6361112"/>
                </a:lnTo>
                <a:lnTo>
                  <a:pt x="183011" y="6407150"/>
                </a:lnTo>
                <a:lnTo>
                  <a:pt x="199806" y="6448425"/>
                </a:lnTo>
                <a:lnTo>
                  <a:pt x="218282" y="6488112"/>
                </a:lnTo>
                <a:lnTo>
                  <a:pt x="236758" y="6523037"/>
                </a:lnTo>
                <a:lnTo>
                  <a:pt x="256913" y="6561137"/>
                </a:lnTo>
                <a:lnTo>
                  <a:pt x="277068" y="6597650"/>
                </a:lnTo>
                <a:lnTo>
                  <a:pt x="293864" y="6640512"/>
                </a:lnTo>
                <a:lnTo>
                  <a:pt x="310660" y="6683375"/>
                </a:lnTo>
                <a:lnTo>
                  <a:pt x="320737" y="6735762"/>
                </a:lnTo>
                <a:lnTo>
                  <a:pt x="329135" y="6791325"/>
                </a:lnTo>
                <a:lnTo>
                  <a:pt x="334174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lnTo>
                  <a:pt x="1897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315803" y="662400"/>
            <a:ext cx="6109434" cy="557675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Il Pattern 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Circuit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Breaker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permette di evitare che i client o i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attendano troppo a lungo o causino fallimenti a cascata quando fanno una richiesta a un servizio non disponibile, ad esempio a causa di interruzioni di rete o crash. </a:t>
            </a:r>
            <a:endParaRPr lang="it-IT" sz="160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E' stato implementato in tutti quei casi in cui si esegue una chiamata 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come client.</a:t>
            </a:r>
            <a:endParaRPr lang="it-IT" sz="1600" dirty="0">
              <a:solidFill>
                <a:schemeClr val="tx1">
                  <a:alpha val="60000"/>
                </a:schemeClr>
              </a:solidFill>
              <a:cs typeface="Calibri" panose="020F0502020204030204"/>
            </a:endParaRPr>
          </a:p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 tutte le API REST definite nell'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API Gateway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 Abbiamo usato il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crate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failsafe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Rust, in particolare la versione </a:t>
            </a:r>
            <a:r>
              <a:rPr lang="it-IT" sz="1600" i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asincrona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per evitare di attendere troppo sia in fase di connessione ai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sia in fase di chiamata. </a:t>
            </a:r>
          </a:p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 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Shopping List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quando viene richiesto di inviare tutti i prodotti nel carrello nel Product Storage, è stata usata la libreria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Hystrix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 Go. Usiamo i </a:t>
            </a:r>
            <a:r>
              <a:rPr lang="it-IT" sz="1600" i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channel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per poter inviare gli output della chiamata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tra la </a:t>
            </a:r>
            <a:r>
              <a:rPr lang="it-IT" sz="1600" i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goroutine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di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hystrix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e il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main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thread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 </a:t>
            </a:r>
            <a:endParaRPr lang="it-IT" sz="1600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Nel </a:t>
            </a:r>
            <a:r>
              <a:rPr lang="it-IT" sz="1600" i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thread</a:t>
            </a:r>
            <a:r>
              <a:rPr lang="it-IT" sz="1600" i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chron-job di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Summary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quando si connette a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Consumpion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è stata utilizzata la libreria Java 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Resilience4j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 </a:t>
            </a:r>
            <a:endParaRPr lang="en-US" sz="160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Sia </a:t>
            </a:r>
            <a:r>
              <a:rPr lang="it-IT" sz="160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failsafe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che Resilience4j prendono ispirazione dalla libreria </a:t>
            </a:r>
            <a:r>
              <a:rPr lang="it-IT" sz="160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Hystrix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ma tutte implementano degli health-check (ritrasmissioni, timer) per determinare se il server </a:t>
            </a:r>
            <a:r>
              <a:rPr lang="it-IT" sz="160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è down.</a:t>
            </a:r>
            <a:endParaRPr lang="en-US" sz="1600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3726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526DD0-5E46-40B7-AEF1-9B26256CF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495F9CF-036E-4FA4-A4CB-DA479B20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rot="10800000">
            <a:off x="0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409200" cy="5579420"/>
          </a:xfrm>
        </p:spPr>
        <p:txBody>
          <a:bodyPr anchor="t">
            <a:normAutofit/>
          </a:bodyPr>
          <a:lstStyle/>
          <a:p>
            <a:r>
              <a:rPr lang="it-IT"/>
              <a:t>Pattern: Database per Service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AD4290-1EE1-44F4-95C2-68AB19DD2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0093" y="0"/>
            <a:ext cx="334174" cy="6858000"/>
          </a:xfrm>
          <a:custGeom>
            <a:avLst/>
            <a:gdLst>
              <a:gd name="connsiteX0" fmla="*/ 189795 w 334174"/>
              <a:gd name="connsiteY0" fmla="*/ 0 h 6858000"/>
              <a:gd name="connsiteX1" fmla="*/ 334174 w 334174"/>
              <a:gd name="connsiteY1" fmla="*/ 0 h 6858000"/>
              <a:gd name="connsiteX2" fmla="*/ 329135 w 334174"/>
              <a:gd name="connsiteY2" fmla="*/ 66675 h 6858000"/>
              <a:gd name="connsiteX3" fmla="*/ 320737 w 334174"/>
              <a:gd name="connsiteY3" fmla="*/ 122237 h 6858000"/>
              <a:gd name="connsiteX4" fmla="*/ 310660 w 334174"/>
              <a:gd name="connsiteY4" fmla="*/ 174625 h 6858000"/>
              <a:gd name="connsiteX5" fmla="*/ 293864 w 334174"/>
              <a:gd name="connsiteY5" fmla="*/ 217487 h 6858000"/>
              <a:gd name="connsiteX6" fmla="*/ 277068 w 334174"/>
              <a:gd name="connsiteY6" fmla="*/ 260350 h 6858000"/>
              <a:gd name="connsiteX7" fmla="*/ 256913 w 334174"/>
              <a:gd name="connsiteY7" fmla="*/ 296862 h 6858000"/>
              <a:gd name="connsiteX8" fmla="*/ 236758 w 334174"/>
              <a:gd name="connsiteY8" fmla="*/ 334962 h 6858000"/>
              <a:gd name="connsiteX9" fmla="*/ 218282 w 334174"/>
              <a:gd name="connsiteY9" fmla="*/ 369887 h 6858000"/>
              <a:gd name="connsiteX10" fmla="*/ 199806 w 334174"/>
              <a:gd name="connsiteY10" fmla="*/ 409575 h 6858000"/>
              <a:gd name="connsiteX11" fmla="*/ 183011 w 334174"/>
              <a:gd name="connsiteY11" fmla="*/ 450850 h 6858000"/>
              <a:gd name="connsiteX12" fmla="*/ 167894 w 334174"/>
              <a:gd name="connsiteY12" fmla="*/ 496887 h 6858000"/>
              <a:gd name="connsiteX13" fmla="*/ 156137 w 334174"/>
              <a:gd name="connsiteY13" fmla="*/ 546100 h 6858000"/>
              <a:gd name="connsiteX14" fmla="*/ 147738 w 334174"/>
              <a:gd name="connsiteY14" fmla="*/ 606425 h 6858000"/>
              <a:gd name="connsiteX15" fmla="*/ 144379 w 334174"/>
              <a:gd name="connsiteY15" fmla="*/ 673100 h 6858000"/>
              <a:gd name="connsiteX16" fmla="*/ 147738 w 334174"/>
              <a:gd name="connsiteY16" fmla="*/ 744537 h 6858000"/>
              <a:gd name="connsiteX17" fmla="*/ 156137 w 334174"/>
              <a:gd name="connsiteY17" fmla="*/ 801687 h 6858000"/>
              <a:gd name="connsiteX18" fmla="*/ 167894 w 334174"/>
              <a:gd name="connsiteY18" fmla="*/ 854075 h 6858000"/>
              <a:gd name="connsiteX19" fmla="*/ 183011 w 334174"/>
              <a:gd name="connsiteY19" fmla="*/ 901700 h 6858000"/>
              <a:gd name="connsiteX20" fmla="*/ 199806 w 334174"/>
              <a:gd name="connsiteY20" fmla="*/ 942975 h 6858000"/>
              <a:gd name="connsiteX21" fmla="*/ 219962 w 334174"/>
              <a:gd name="connsiteY21" fmla="*/ 981075 h 6858000"/>
              <a:gd name="connsiteX22" fmla="*/ 240117 w 334174"/>
              <a:gd name="connsiteY22" fmla="*/ 1017587 h 6858000"/>
              <a:gd name="connsiteX23" fmla="*/ 260272 w 334174"/>
              <a:gd name="connsiteY23" fmla="*/ 1055687 h 6858000"/>
              <a:gd name="connsiteX24" fmla="*/ 278747 w 334174"/>
              <a:gd name="connsiteY24" fmla="*/ 1095375 h 6858000"/>
              <a:gd name="connsiteX25" fmla="*/ 297223 w 334174"/>
              <a:gd name="connsiteY25" fmla="*/ 1136650 h 6858000"/>
              <a:gd name="connsiteX26" fmla="*/ 312339 w 334174"/>
              <a:gd name="connsiteY26" fmla="*/ 1182687 h 6858000"/>
              <a:gd name="connsiteX27" fmla="*/ 322417 w 334174"/>
              <a:gd name="connsiteY27" fmla="*/ 1235075 h 6858000"/>
              <a:gd name="connsiteX28" fmla="*/ 332494 w 334174"/>
              <a:gd name="connsiteY28" fmla="*/ 1295400 h 6858000"/>
              <a:gd name="connsiteX29" fmla="*/ 334174 w 334174"/>
              <a:gd name="connsiteY29" fmla="*/ 1363662 h 6858000"/>
              <a:gd name="connsiteX30" fmla="*/ 332494 w 334174"/>
              <a:gd name="connsiteY30" fmla="*/ 1431925 h 6858000"/>
              <a:gd name="connsiteX31" fmla="*/ 322417 w 334174"/>
              <a:gd name="connsiteY31" fmla="*/ 1492250 h 6858000"/>
              <a:gd name="connsiteX32" fmla="*/ 312339 w 334174"/>
              <a:gd name="connsiteY32" fmla="*/ 1544637 h 6858000"/>
              <a:gd name="connsiteX33" fmla="*/ 297223 w 334174"/>
              <a:gd name="connsiteY33" fmla="*/ 1589087 h 6858000"/>
              <a:gd name="connsiteX34" fmla="*/ 278747 w 334174"/>
              <a:gd name="connsiteY34" fmla="*/ 1631950 h 6858000"/>
              <a:gd name="connsiteX35" fmla="*/ 260272 w 334174"/>
              <a:gd name="connsiteY35" fmla="*/ 1671637 h 6858000"/>
              <a:gd name="connsiteX36" fmla="*/ 240117 w 334174"/>
              <a:gd name="connsiteY36" fmla="*/ 1708150 h 6858000"/>
              <a:gd name="connsiteX37" fmla="*/ 219962 w 334174"/>
              <a:gd name="connsiteY37" fmla="*/ 1743075 h 6858000"/>
              <a:gd name="connsiteX38" fmla="*/ 199806 w 334174"/>
              <a:gd name="connsiteY38" fmla="*/ 1782762 h 6858000"/>
              <a:gd name="connsiteX39" fmla="*/ 183011 w 334174"/>
              <a:gd name="connsiteY39" fmla="*/ 1824037 h 6858000"/>
              <a:gd name="connsiteX40" fmla="*/ 167894 w 334174"/>
              <a:gd name="connsiteY40" fmla="*/ 1870075 h 6858000"/>
              <a:gd name="connsiteX41" fmla="*/ 156137 w 334174"/>
              <a:gd name="connsiteY41" fmla="*/ 1922462 h 6858000"/>
              <a:gd name="connsiteX42" fmla="*/ 147738 w 334174"/>
              <a:gd name="connsiteY42" fmla="*/ 1982787 h 6858000"/>
              <a:gd name="connsiteX43" fmla="*/ 144379 w 334174"/>
              <a:gd name="connsiteY43" fmla="*/ 2051050 h 6858000"/>
              <a:gd name="connsiteX44" fmla="*/ 147738 w 334174"/>
              <a:gd name="connsiteY44" fmla="*/ 2119312 h 6858000"/>
              <a:gd name="connsiteX45" fmla="*/ 156137 w 334174"/>
              <a:gd name="connsiteY45" fmla="*/ 2179637 h 6858000"/>
              <a:gd name="connsiteX46" fmla="*/ 167894 w 334174"/>
              <a:gd name="connsiteY46" fmla="*/ 2232025 h 6858000"/>
              <a:gd name="connsiteX47" fmla="*/ 183011 w 334174"/>
              <a:gd name="connsiteY47" fmla="*/ 2278062 h 6858000"/>
              <a:gd name="connsiteX48" fmla="*/ 199806 w 334174"/>
              <a:gd name="connsiteY48" fmla="*/ 2319337 h 6858000"/>
              <a:gd name="connsiteX49" fmla="*/ 219962 w 334174"/>
              <a:gd name="connsiteY49" fmla="*/ 2359025 h 6858000"/>
              <a:gd name="connsiteX50" fmla="*/ 240117 w 334174"/>
              <a:gd name="connsiteY50" fmla="*/ 2395537 h 6858000"/>
              <a:gd name="connsiteX51" fmla="*/ 260272 w 334174"/>
              <a:gd name="connsiteY51" fmla="*/ 2433637 h 6858000"/>
              <a:gd name="connsiteX52" fmla="*/ 278747 w 334174"/>
              <a:gd name="connsiteY52" fmla="*/ 2471737 h 6858000"/>
              <a:gd name="connsiteX53" fmla="*/ 297223 w 334174"/>
              <a:gd name="connsiteY53" fmla="*/ 2513012 h 6858000"/>
              <a:gd name="connsiteX54" fmla="*/ 312339 w 334174"/>
              <a:gd name="connsiteY54" fmla="*/ 2560637 h 6858000"/>
              <a:gd name="connsiteX55" fmla="*/ 322417 w 334174"/>
              <a:gd name="connsiteY55" fmla="*/ 2613025 h 6858000"/>
              <a:gd name="connsiteX56" fmla="*/ 332494 w 334174"/>
              <a:gd name="connsiteY56" fmla="*/ 2671762 h 6858000"/>
              <a:gd name="connsiteX57" fmla="*/ 334174 w 334174"/>
              <a:gd name="connsiteY57" fmla="*/ 2741612 h 6858000"/>
              <a:gd name="connsiteX58" fmla="*/ 332494 w 334174"/>
              <a:gd name="connsiteY58" fmla="*/ 2809875 h 6858000"/>
              <a:gd name="connsiteX59" fmla="*/ 322417 w 334174"/>
              <a:gd name="connsiteY59" fmla="*/ 2868612 h 6858000"/>
              <a:gd name="connsiteX60" fmla="*/ 312339 w 334174"/>
              <a:gd name="connsiteY60" fmla="*/ 2922587 h 6858000"/>
              <a:gd name="connsiteX61" fmla="*/ 297223 w 334174"/>
              <a:gd name="connsiteY61" fmla="*/ 2967037 h 6858000"/>
              <a:gd name="connsiteX62" fmla="*/ 278747 w 334174"/>
              <a:gd name="connsiteY62" fmla="*/ 3009900 h 6858000"/>
              <a:gd name="connsiteX63" fmla="*/ 260272 w 334174"/>
              <a:gd name="connsiteY63" fmla="*/ 3046412 h 6858000"/>
              <a:gd name="connsiteX64" fmla="*/ 240117 w 334174"/>
              <a:gd name="connsiteY64" fmla="*/ 3084512 h 6858000"/>
              <a:gd name="connsiteX65" fmla="*/ 219962 w 334174"/>
              <a:gd name="connsiteY65" fmla="*/ 3121025 h 6858000"/>
              <a:gd name="connsiteX66" fmla="*/ 199806 w 334174"/>
              <a:gd name="connsiteY66" fmla="*/ 3160712 h 6858000"/>
              <a:gd name="connsiteX67" fmla="*/ 183011 w 334174"/>
              <a:gd name="connsiteY67" fmla="*/ 3201987 h 6858000"/>
              <a:gd name="connsiteX68" fmla="*/ 167894 w 334174"/>
              <a:gd name="connsiteY68" fmla="*/ 3248025 h 6858000"/>
              <a:gd name="connsiteX69" fmla="*/ 156137 w 334174"/>
              <a:gd name="connsiteY69" fmla="*/ 3300412 h 6858000"/>
              <a:gd name="connsiteX70" fmla="*/ 147738 w 334174"/>
              <a:gd name="connsiteY70" fmla="*/ 3360737 h 6858000"/>
              <a:gd name="connsiteX71" fmla="*/ 144379 w 334174"/>
              <a:gd name="connsiteY71" fmla="*/ 3427412 h 6858000"/>
              <a:gd name="connsiteX72" fmla="*/ 147738 w 334174"/>
              <a:gd name="connsiteY72" fmla="*/ 3497262 h 6858000"/>
              <a:gd name="connsiteX73" fmla="*/ 156137 w 334174"/>
              <a:gd name="connsiteY73" fmla="*/ 3557587 h 6858000"/>
              <a:gd name="connsiteX74" fmla="*/ 167894 w 334174"/>
              <a:gd name="connsiteY74" fmla="*/ 3609975 h 6858000"/>
              <a:gd name="connsiteX75" fmla="*/ 183011 w 334174"/>
              <a:gd name="connsiteY75" fmla="*/ 3656012 h 6858000"/>
              <a:gd name="connsiteX76" fmla="*/ 199806 w 334174"/>
              <a:gd name="connsiteY76" fmla="*/ 3697287 h 6858000"/>
              <a:gd name="connsiteX77" fmla="*/ 219962 w 334174"/>
              <a:gd name="connsiteY77" fmla="*/ 3736975 h 6858000"/>
              <a:gd name="connsiteX78" fmla="*/ 260272 w 334174"/>
              <a:gd name="connsiteY78" fmla="*/ 3811587 h 6858000"/>
              <a:gd name="connsiteX79" fmla="*/ 278747 w 334174"/>
              <a:gd name="connsiteY79" fmla="*/ 3848100 h 6858000"/>
              <a:gd name="connsiteX80" fmla="*/ 297223 w 334174"/>
              <a:gd name="connsiteY80" fmla="*/ 3890962 h 6858000"/>
              <a:gd name="connsiteX81" fmla="*/ 312339 w 334174"/>
              <a:gd name="connsiteY81" fmla="*/ 3935412 h 6858000"/>
              <a:gd name="connsiteX82" fmla="*/ 322417 w 334174"/>
              <a:gd name="connsiteY82" fmla="*/ 3987800 h 6858000"/>
              <a:gd name="connsiteX83" fmla="*/ 332494 w 334174"/>
              <a:gd name="connsiteY83" fmla="*/ 4048125 h 6858000"/>
              <a:gd name="connsiteX84" fmla="*/ 334174 w 334174"/>
              <a:gd name="connsiteY84" fmla="*/ 4116387 h 6858000"/>
              <a:gd name="connsiteX85" fmla="*/ 332494 w 334174"/>
              <a:gd name="connsiteY85" fmla="*/ 4186237 h 6858000"/>
              <a:gd name="connsiteX86" fmla="*/ 322417 w 334174"/>
              <a:gd name="connsiteY86" fmla="*/ 4244975 h 6858000"/>
              <a:gd name="connsiteX87" fmla="*/ 312339 w 334174"/>
              <a:gd name="connsiteY87" fmla="*/ 4297362 h 6858000"/>
              <a:gd name="connsiteX88" fmla="*/ 297223 w 334174"/>
              <a:gd name="connsiteY88" fmla="*/ 4343400 h 6858000"/>
              <a:gd name="connsiteX89" fmla="*/ 278747 w 334174"/>
              <a:gd name="connsiteY89" fmla="*/ 4386262 h 6858000"/>
              <a:gd name="connsiteX90" fmla="*/ 260272 w 334174"/>
              <a:gd name="connsiteY90" fmla="*/ 4424362 h 6858000"/>
              <a:gd name="connsiteX91" fmla="*/ 219962 w 334174"/>
              <a:gd name="connsiteY91" fmla="*/ 4498975 h 6858000"/>
              <a:gd name="connsiteX92" fmla="*/ 199806 w 334174"/>
              <a:gd name="connsiteY92" fmla="*/ 4537075 h 6858000"/>
              <a:gd name="connsiteX93" fmla="*/ 183011 w 334174"/>
              <a:gd name="connsiteY93" fmla="*/ 4579937 h 6858000"/>
              <a:gd name="connsiteX94" fmla="*/ 167894 w 334174"/>
              <a:gd name="connsiteY94" fmla="*/ 4625975 h 6858000"/>
              <a:gd name="connsiteX95" fmla="*/ 156137 w 334174"/>
              <a:gd name="connsiteY95" fmla="*/ 4678362 h 6858000"/>
              <a:gd name="connsiteX96" fmla="*/ 147738 w 334174"/>
              <a:gd name="connsiteY96" fmla="*/ 4738687 h 6858000"/>
              <a:gd name="connsiteX97" fmla="*/ 144379 w 334174"/>
              <a:gd name="connsiteY97" fmla="*/ 4806950 h 6858000"/>
              <a:gd name="connsiteX98" fmla="*/ 147738 w 334174"/>
              <a:gd name="connsiteY98" fmla="*/ 4875212 h 6858000"/>
              <a:gd name="connsiteX99" fmla="*/ 156137 w 334174"/>
              <a:gd name="connsiteY99" fmla="*/ 4935537 h 6858000"/>
              <a:gd name="connsiteX100" fmla="*/ 167894 w 334174"/>
              <a:gd name="connsiteY100" fmla="*/ 4987925 h 6858000"/>
              <a:gd name="connsiteX101" fmla="*/ 183011 w 334174"/>
              <a:gd name="connsiteY101" fmla="*/ 5033962 h 6858000"/>
              <a:gd name="connsiteX102" fmla="*/ 199806 w 334174"/>
              <a:gd name="connsiteY102" fmla="*/ 5075237 h 6858000"/>
              <a:gd name="connsiteX103" fmla="*/ 219962 w 334174"/>
              <a:gd name="connsiteY103" fmla="*/ 5114925 h 6858000"/>
              <a:gd name="connsiteX104" fmla="*/ 240117 w 334174"/>
              <a:gd name="connsiteY104" fmla="*/ 5149850 h 6858000"/>
              <a:gd name="connsiteX105" fmla="*/ 260272 w 334174"/>
              <a:gd name="connsiteY105" fmla="*/ 5186362 h 6858000"/>
              <a:gd name="connsiteX106" fmla="*/ 278747 w 334174"/>
              <a:gd name="connsiteY106" fmla="*/ 5226050 h 6858000"/>
              <a:gd name="connsiteX107" fmla="*/ 297223 w 334174"/>
              <a:gd name="connsiteY107" fmla="*/ 5268912 h 6858000"/>
              <a:gd name="connsiteX108" fmla="*/ 312339 w 334174"/>
              <a:gd name="connsiteY108" fmla="*/ 5313362 h 6858000"/>
              <a:gd name="connsiteX109" fmla="*/ 322417 w 334174"/>
              <a:gd name="connsiteY109" fmla="*/ 5365750 h 6858000"/>
              <a:gd name="connsiteX110" fmla="*/ 332494 w 334174"/>
              <a:gd name="connsiteY110" fmla="*/ 5426075 h 6858000"/>
              <a:gd name="connsiteX111" fmla="*/ 334174 w 334174"/>
              <a:gd name="connsiteY111" fmla="*/ 5494337 h 6858000"/>
              <a:gd name="connsiteX112" fmla="*/ 332494 w 334174"/>
              <a:gd name="connsiteY112" fmla="*/ 5562600 h 6858000"/>
              <a:gd name="connsiteX113" fmla="*/ 322417 w 334174"/>
              <a:gd name="connsiteY113" fmla="*/ 5622925 h 6858000"/>
              <a:gd name="connsiteX114" fmla="*/ 312339 w 334174"/>
              <a:gd name="connsiteY114" fmla="*/ 5675312 h 6858000"/>
              <a:gd name="connsiteX115" fmla="*/ 297223 w 334174"/>
              <a:gd name="connsiteY115" fmla="*/ 5721350 h 6858000"/>
              <a:gd name="connsiteX116" fmla="*/ 278747 w 334174"/>
              <a:gd name="connsiteY116" fmla="*/ 5762625 h 6858000"/>
              <a:gd name="connsiteX117" fmla="*/ 260272 w 334174"/>
              <a:gd name="connsiteY117" fmla="*/ 5802312 h 6858000"/>
              <a:gd name="connsiteX118" fmla="*/ 240117 w 334174"/>
              <a:gd name="connsiteY118" fmla="*/ 5840412 h 6858000"/>
              <a:gd name="connsiteX119" fmla="*/ 219962 w 334174"/>
              <a:gd name="connsiteY119" fmla="*/ 5876925 h 6858000"/>
              <a:gd name="connsiteX120" fmla="*/ 199806 w 334174"/>
              <a:gd name="connsiteY120" fmla="*/ 5915025 h 6858000"/>
              <a:gd name="connsiteX121" fmla="*/ 183011 w 334174"/>
              <a:gd name="connsiteY121" fmla="*/ 5956300 h 6858000"/>
              <a:gd name="connsiteX122" fmla="*/ 167894 w 334174"/>
              <a:gd name="connsiteY122" fmla="*/ 6003925 h 6858000"/>
              <a:gd name="connsiteX123" fmla="*/ 156137 w 334174"/>
              <a:gd name="connsiteY123" fmla="*/ 6056312 h 6858000"/>
              <a:gd name="connsiteX124" fmla="*/ 147738 w 334174"/>
              <a:gd name="connsiteY124" fmla="*/ 6113462 h 6858000"/>
              <a:gd name="connsiteX125" fmla="*/ 144379 w 334174"/>
              <a:gd name="connsiteY125" fmla="*/ 6183312 h 6858000"/>
              <a:gd name="connsiteX126" fmla="*/ 147738 w 334174"/>
              <a:gd name="connsiteY126" fmla="*/ 6251575 h 6858000"/>
              <a:gd name="connsiteX127" fmla="*/ 156137 w 334174"/>
              <a:gd name="connsiteY127" fmla="*/ 6311900 h 6858000"/>
              <a:gd name="connsiteX128" fmla="*/ 167894 w 334174"/>
              <a:gd name="connsiteY128" fmla="*/ 6361112 h 6858000"/>
              <a:gd name="connsiteX129" fmla="*/ 183011 w 334174"/>
              <a:gd name="connsiteY129" fmla="*/ 6407150 h 6858000"/>
              <a:gd name="connsiteX130" fmla="*/ 199806 w 334174"/>
              <a:gd name="connsiteY130" fmla="*/ 6448425 h 6858000"/>
              <a:gd name="connsiteX131" fmla="*/ 218282 w 334174"/>
              <a:gd name="connsiteY131" fmla="*/ 6488112 h 6858000"/>
              <a:gd name="connsiteX132" fmla="*/ 236758 w 334174"/>
              <a:gd name="connsiteY132" fmla="*/ 6523037 h 6858000"/>
              <a:gd name="connsiteX133" fmla="*/ 256913 w 334174"/>
              <a:gd name="connsiteY133" fmla="*/ 6561137 h 6858000"/>
              <a:gd name="connsiteX134" fmla="*/ 277068 w 334174"/>
              <a:gd name="connsiteY134" fmla="*/ 6597650 h 6858000"/>
              <a:gd name="connsiteX135" fmla="*/ 293864 w 334174"/>
              <a:gd name="connsiteY135" fmla="*/ 6640512 h 6858000"/>
              <a:gd name="connsiteX136" fmla="*/ 310660 w 334174"/>
              <a:gd name="connsiteY136" fmla="*/ 6683375 h 6858000"/>
              <a:gd name="connsiteX137" fmla="*/ 320737 w 334174"/>
              <a:gd name="connsiteY137" fmla="*/ 6735762 h 6858000"/>
              <a:gd name="connsiteX138" fmla="*/ 329135 w 334174"/>
              <a:gd name="connsiteY138" fmla="*/ 6791325 h 6858000"/>
              <a:gd name="connsiteX139" fmla="*/ 334174 w 334174"/>
              <a:gd name="connsiteY139" fmla="*/ 6858000 h 6858000"/>
              <a:gd name="connsiteX140" fmla="*/ 189795 w 334174"/>
              <a:gd name="connsiteY140" fmla="*/ 6858000 h 6858000"/>
              <a:gd name="connsiteX141" fmla="*/ 184756 w 334174"/>
              <a:gd name="connsiteY141" fmla="*/ 6791325 h 6858000"/>
              <a:gd name="connsiteX142" fmla="*/ 176358 w 334174"/>
              <a:gd name="connsiteY142" fmla="*/ 6735762 h 6858000"/>
              <a:gd name="connsiteX143" fmla="*/ 166281 w 334174"/>
              <a:gd name="connsiteY143" fmla="*/ 6683375 h 6858000"/>
              <a:gd name="connsiteX144" fmla="*/ 149485 w 334174"/>
              <a:gd name="connsiteY144" fmla="*/ 6640512 h 6858000"/>
              <a:gd name="connsiteX145" fmla="*/ 132689 w 334174"/>
              <a:gd name="connsiteY145" fmla="*/ 6597650 h 6858000"/>
              <a:gd name="connsiteX146" fmla="*/ 112534 w 334174"/>
              <a:gd name="connsiteY146" fmla="*/ 6561137 h 6858000"/>
              <a:gd name="connsiteX147" fmla="*/ 92379 w 334174"/>
              <a:gd name="connsiteY147" fmla="*/ 6523037 h 6858000"/>
              <a:gd name="connsiteX148" fmla="*/ 73903 w 334174"/>
              <a:gd name="connsiteY148" fmla="*/ 6488112 h 6858000"/>
              <a:gd name="connsiteX149" fmla="*/ 55427 w 334174"/>
              <a:gd name="connsiteY149" fmla="*/ 6448425 h 6858000"/>
              <a:gd name="connsiteX150" fmla="*/ 38632 w 334174"/>
              <a:gd name="connsiteY150" fmla="*/ 6407150 h 6858000"/>
              <a:gd name="connsiteX151" fmla="*/ 23515 w 334174"/>
              <a:gd name="connsiteY151" fmla="*/ 6361112 h 6858000"/>
              <a:gd name="connsiteX152" fmla="*/ 11758 w 334174"/>
              <a:gd name="connsiteY152" fmla="*/ 6311900 h 6858000"/>
              <a:gd name="connsiteX153" fmla="*/ 3359 w 334174"/>
              <a:gd name="connsiteY153" fmla="*/ 6251575 h 6858000"/>
              <a:gd name="connsiteX154" fmla="*/ 0 w 334174"/>
              <a:gd name="connsiteY154" fmla="*/ 6183312 h 6858000"/>
              <a:gd name="connsiteX155" fmla="*/ 3359 w 334174"/>
              <a:gd name="connsiteY155" fmla="*/ 6113462 h 6858000"/>
              <a:gd name="connsiteX156" fmla="*/ 11758 w 334174"/>
              <a:gd name="connsiteY156" fmla="*/ 6056312 h 6858000"/>
              <a:gd name="connsiteX157" fmla="*/ 23515 w 334174"/>
              <a:gd name="connsiteY157" fmla="*/ 6003925 h 6858000"/>
              <a:gd name="connsiteX158" fmla="*/ 38632 w 334174"/>
              <a:gd name="connsiteY158" fmla="*/ 5956300 h 6858000"/>
              <a:gd name="connsiteX159" fmla="*/ 55427 w 334174"/>
              <a:gd name="connsiteY159" fmla="*/ 5915025 h 6858000"/>
              <a:gd name="connsiteX160" fmla="*/ 75583 w 334174"/>
              <a:gd name="connsiteY160" fmla="*/ 5876925 h 6858000"/>
              <a:gd name="connsiteX161" fmla="*/ 95738 w 334174"/>
              <a:gd name="connsiteY161" fmla="*/ 5840412 h 6858000"/>
              <a:gd name="connsiteX162" fmla="*/ 115893 w 334174"/>
              <a:gd name="connsiteY162" fmla="*/ 5802312 h 6858000"/>
              <a:gd name="connsiteX163" fmla="*/ 134368 w 334174"/>
              <a:gd name="connsiteY163" fmla="*/ 5762625 h 6858000"/>
              <a:gd name="connsiteX164" fmla="*/ 152844 w 334174"/>
              <a:gd name="connsiteY164" fmla="*/ 5721350 h 6858000"/>
              <a:gd name="connsiteX165" fmla="*/ 167960 w 334174"/>
              <a:gd name="connsiteY165" fmla="*/ 5675312 h 6858000"/>
              <a:gd name="connsiteX166" fmla="*/ 178038 w 334174"/>
              <a:gd name="connsiteY166" fmla="*/ 5622925 h 6858000"/>
              <a:gd name="connsiteX167" fmla="*/ 188115 w 334174"/>
              <a:gd name="connsiteY167" fmla="*/ 5562600 h 6858000"/>
              <a:gd name="connsiteX168" fmla="*/ 189795 w 334174"/>
              <a:gd name="connsiteY168" fmla="*/ 5494337 h 6858000"/>
              <a:gd name="connsiteX169" fmla="*/ 188115 w 334174"/>
              <a:gd name="connsiteY169" fmla="*/ 5426075 h 6858000"/>
              <a:gd name="connsiteX170" fmla="*/ 178038 w 334174"/>
              <a:gd name="connsiteY170" fmla="*/ 5365750 h 6858000"/>
              <a:gd name="connsiteX171" fmla="*/ 167960 w 334174"/>
              <a:gd name="connsiteY171" fmla="*/ 5313362 h 6858000"/>
              <a:gd name="connsiteX172" fmla="*/ 152844 w 334174"/>
              <a:gd name="connsiteY172" fmla="*/ 5268912 h 6858000"/>
              <a:gd name="connsiteX173" fmla="*/ 134368 w 334174"/>
              <a:gd name="connsiteY173" fmla="*/ 5226050 h 6858000"/>
              <a:gd name="connsiteX174" fmla="*/ 115893 w 334174"/>
              <a:gd name="connsiteY174" fmla="*/ 5186362 h 6858000"/>
              <a:gd name="connsiteX175" fmla="*/ 95738 w 334174"/>
              <a:gd name="connsiteY175" fmla="*/ 5149850 h 6858000"/>
              <a:gd name="connsiteX176" fmla="*/ 75583 w 334174"/>
              <a:gd name="connsiteY176" fmla="*/ 5114925 h 6858000"/>
              <a:gd name="connsiteX177" fmla="*/ 55427 w 334174"/>
              <a:gd name="connsiteY177" fmla="*/ 5075237 h 6858000"/>
              <a:gd name="connsiteX178" fmla="*/ 38632 w 334174"/>
              <a:gd name="connsiteY178" fmla="*/ 5033962 h 6858000"/>
              <a:gd name="connsiteX179" fmla="*/ 23515 w 334174"/>
              <a:gd name="connsiteY179" fmla="*/ 4987925 h 6858000"/>
              <a:gd name="connsiteX180" fmla="*/ 11758 w 334174"/>
              <a:gd name="connsiteY180" fmla="*/ 4935537 h 6858000"/>
              <a:gd name="connsiteX181" fmla="*/ 3359 w 334174"/>
              <a:gd name="connsiteY181" fmla="*/ 4875212 h 6858000"/>
              <a:gd name="connsiteX182" fmla="*/ 0 w 334174"/>
              <a:gd name="connsiteY182" fmla="*/ 4806950 h 6858000"/>
              <a:gd name="connsiteX183" fmla="*/ 3359 w 334174"/>
              <a:gd name="connsiteY183" fmla="*/ 4738687 h 6858000"/>
              <a:gd name="connsiteX184" fmla="*/ 11758 w 334174"/>
              <a:gd name="connsiteY184" fmla="*/ 4678362 h 6858000"/>
              <a:gd name="connsiteX185" fmla="*/ 23515 w 334174"/>
              <a:gd name="connsiteY185" fmla="*/ 4625975 h 6858000"/>
              <a:gd name="connsiteX186" fmla="*/ 38632 w 334174"/>
              <a:gd name="connsiteY186" fmla="*/ 4579937 h 6858000"/>
              <a:gd name="connsiteX187" fmla="*/ 55427 w 334174"/>
              <a:gd name="connsiteY187" fmla="*/ 4537075 h 6858000"/>
              <a:gd name="connsiteX188" fmla="*/ 75583 w 334174"/>
              <a:gd name="connsiteY188" fmla="*/ 4498975 h 6858000"/>
              <a:gd name="connsiteX189" fmla="*/ 115893 w 334174"/>
              <a:gd name="connsiteY189" fmla="*/ 4424362 h 6858000"/>
              <a:gd name="connsiteX190" fmla="*/ 134368 w 334174"/>
              <a:gd name="connsiteY190" fmla="*/ 4386262 h 6858000"/>
              <a:gd name="connsiteX191" fmla="*/ 152844 w 334174"/>
              <a:gd name="connsiteY191" fmla="*/ 4343400 h 6858000"/>
              <a:gd name="connsiteX192" fmla="*/ 167960 w 334174"/>
              <a:gd name="connsiteY192" fmla="*/ 4297362 h 6858000"/>
              <a:gd name="connsiteX193" fmla="*/ 178038 w 334174"/>
              <a:gd name="connsiteY193" fmla="*/ 4244975 h 6858000"/>
              <a:gd name="connsiteX194" fmla="*/ 188115 w 334174"/>
              <a:gd name="connsiteY194" fmla="*/ 4186237 h 6858000"/>
              <a:gd name="connsiteX195" fmla="*/ 189795 w 334174"/>
              <a:gd name="connsiteY195" fmla="*/ 4116387 h 6858000"/>
              <a:gd name="connsiteX196" fmla="*/ 188115 w 334174"/>
              <a:gd name="connsiteY196" fmla="*/ 4048125 h 6858000"/>
              <a:gd name="connsiteX197" fmla="*/ 178038 w 334174"/>
              <a:gd name="connsiteY197" fmla="*/ 3987800 h 6858000"/>
              <a:gd name="connsiteX198" fmla="*/ 167960 w 334174"/>
              <a:gd name="connsiteY198" fmla="*/ 3935412 h 6858000"/>
              <a:gd name="connsiteX199" fmla="*/ 152844 w 334174"/>
              <a:gd name="connsiteY199" fmla="*/ 3890962 h 6858000"/>
              <a:gd name="connsiteX200" fmla="*/ 134368 w 334174"/>
              <a:gd name="connsiteY200" fmla="*/ 3848100 h 6858000"/>
              <a:gd name="connsiteX201" fmla="*/ 115893 w 334174"/>
              <a:gd name="connsiteY201" fmla="*/ 3811587 h 6858000"/>
              <a:gd name="connsiteX202" fmla="*/ 75583 w 334174"/>
              <a:gd name="connsiteY202" fmla="*/ 3736975 h 6858000"/>
              <a:gd name="connsiteX203" fmla="*/ 55427 w 334174"/>
              <a:gd name="connsiteY203" fmla="*/ 3697287 h 6858000"/>
              <a:gd name="connsiteX204" fmla="*/ 38632 w 334174"/>
              <a:gd name="connsiteY204" fmla="*/ 3656012 h 6858000"/>
              <a:gd name="connsiteX205" fmla="*/ 23515 w 334174"/>
              <a:gd name="connsiteY205" fmla="*/ 3609975 h 6858000"/>
              <a:gd name="connsiteX206" fmla="*/ 11758 w 334174"/>
              <a:gd name="connsiteY206" fmla="*/ 3557587 h 6858000"/>
              <a:gd name="connsiteX207" fmla="*/ 3359 w 334174"/>
              <a:gd name="connsiteY207" fmla="*/ 3497262 h 6858000"/>
              <a:gd name="connsiteX208" fmla="*/ 0 w 334174"/>
              <a:gd name="connsiteY208" fmla="*/ 3427412 h 6858000"/>
              <a:gd name="connsiteX209" fmla="*/ 3359 w 334174"/>
              <a:gd name="connsiteY209" fmla="*/ 3360737 h 6858000"/>
              <a:gd name="connsiteX210" fmla="*/ 11758 w 334174"/>
              <a:gd name="connsiteY210" fmla="*/ 3300412 h 6858000"/>
              <a:gd name="connsiteX211" fmla="*/ 23515 w 334174"/>
              <a:gd name="connsiteY211" fmla="*/ 3248025 h 6858000"/>
              <a:gd name="connsiteX212" fmla="*/ 38632 w 334174"/>
              <a:gd name="connsiteY212" fmla="*/ 3201987 h 6858000"/>
              <a:gd name="connsiteX213" fmla="*/ 55427 w 334174"/>
              <a:gd name="connsiteY213" fmla="*/ 3160712 h 6858000"/>
              <a:gd name="connsiteX214" fmla="*/ 75583 w 334174"/>
              <a:gd name="connsiteY214" fmla="*/ 3121025 h 6858000"/>
              <a:gd name="connsiteX215" fmla="*/ 95738 w 334174"/>
              <a:gd name="connsiteY215" fmla="*/ 3084512 h 6858000"/>
              <a:gd name="connsiteX216" fmla="*/ 115893 w 334174"/>
              <a:gd name="connsiteY216" fmla="*/ 3046412 h 6858000"/>
              <a:gd name="connsiteX217" fmla="*/ 134368 w 334174"/>
              <a:gd name="connsiteY217" fmla="*/ 3009900 h 6858000"/>
              <a:gd name="connsiteX218" fmla="*/ 152844 w 334174"/>
              <a:gd name="connsiteY218" fmla="*/ 2967037 h 6858000"/>
              <a:gd name="connsiteX219" fmla="*/ 167960 w 334174"/>
              <a:gd name="connsiteY219" fmla="*/ 2922587 h 6858000"/>
              <a:gd name="connsiteX220" fmla="*/ 178038 w 334174"/>
              <a:gd name="connsiteY220" fmla="*/ 2868612 h 6858000"/>
              <a:gd name="connsiteX221" fmla="*/ 188115 w 334174"/>
              <a:gd name="connsiteY221" fmla="*/ 2809875 h 6858000"/>
              <a:gd name="connsiteX222" fmla="*/ 189795 w 334174"/>
              <a:gd name="connsiteY222" fmla="*/ 2741612 h 6858000"/>
              <a:gd name="connsiteX223" fmla="*/ 188115 w 334174"/>
              <a:gd name="connsiteY223" fmla="*/ 2671762 h 6858000"/>
              <a:gd name="connsiteX224" fmla="*/ 178038 w 334174"/>
              <a:gd name="connsiteY224" fmla="*/ 2613025 h 6858000"/>
              <a:gd name="connsiteX225" fmla="*/ 167960 w 334174"/>
              <a:gd name="connsiteY225" fmla="*/ 2560637 h 6858000"/>
              <a:gd name="connsiteX226" fmla="*/ 152844 w 334174"/>
              <a:gd name="connsiteY226" fmla="*/ 2513012 h 6858000"/>
              <a:gd name="connsiteX227" fmla="*/ 134368 w 334174"/>
              <a:gd name="connsiteY227" fmla="*/ 2471737 h 6858000"/>
              <a:gd name="connsiteX228" fmla="*/ 115893 w 334174"/>
              <a:gd name="connsiteY228" fmla="*/ 2433637 h 6858000"/>
              <a:gd name="connsiteX229" fmla="*/ 95738 w 334174"/>
              <a:gd name="connsiteY229" fmla="*/ 2395537 h 6858000"/>
              <a:gd name="connsiteX230" fmla="*/ 75583 w 334174"/>
              <a:gd name="connsiteY230" fmla="*/ 2359025 h 6858000"/>
              <a:gd name="connsiteX231" fmla="*/ 55427 w 334174"/>
              <a:gd name="connsiteY231" fmla="*/ 2319337 h 6858000"/>
              <a:gd name="connsiteX232" fmla="*/ 38632 w 334174"/>
              <a:gd name="connsiteY232" fmla="*/ 2278062 h 6858000"/>
              <a:gd name="connsiteX233" fmla="*/ 23515 w 334174"/>
              <a:gd name="connsiteY233" fmla="*/ 2232025 h 6858000"/>
              <a:gd name="connsiteX234" fmla="*/ 11758 w 334174"/>
              <a:gd name="connsiteY234" fmla="*/ 2179637 h 6858000"/>
              <a:gd name="connsiteX235" fmla="*/ 3359 w 334174"/>
              <a:gd name="connsiteY235" fmla="*/ 2119312 h 6858000"/>
              <a:gd name="connsiteX236" fmla="*/ 0 w 334174"/>
              <a:gd name="connsiteY236" fmla="*/ 2051050 h 6858000"/>
              <a:gd name="connsiteX237" fmla="*/ 3359 w 334174"/>
              <a:gd name="connsiteY237" fmla="*/ 1982787 h 6858000"/>
              <a:gd name="connsiteX238" fmla="*/ 11758 w 334174"/>
              <a:gd name="connsiteY238" fmla="*/ 1922462 h 6858000"/>
              <a:gd name="connsiteX239" fmla="*/ 23515 w 334174"/>
              <a:gd name="connsiteY239" fmla="*/ 1870075 h 6858000"/>
              <a:gd name="connsiteX240" fmla="*/ 38632 w 334174"/>
              <a:gd name="connsiteY240" fmla="*/ 1824037 h 6858000"/>
              <a:gd name="connsiteX241" fmla="*/ 55427 w 334174"/>
              <a:gd name="connsiteY241" fmla="*/ 1782762 h 6858000"/>
              <a:gd name="connsiteX242" fmla="*/ 75583 w 334174"/>
              <a:gd name="connsiteY242" fmla="*/ 1743075 h 6858000"/>
              <a:gd name="connsiteX243" fmla="*/ 95738 w 334174"/>
              <a:gd name="connsiteY243" fmla="*/ 1708150 h 6858000"/>
              <a:gd name="connsiteX244" fmla="*/ 115893 w 334174"/>
              <a:gd name="connsiteY244" fmla="*/ 1671637 h 6858000"/>
              <a:gd name="connsiteX245" fmla="*/ 134368 w 334174"/>
              <a:gd name="connsiteY245" fmla="*/ 1631950 h 6858000"/>
              <a:gd name="connsiteX246" fmla="*/ 152844 w 334174"/>
              <a:gd name="connsiteY246" fmla="*/ 1589087 h 6858000"/>
              <a:gd name="connsiteX247" fmla="*/ 167960 w 334174"/>
              <a:gd name="connsiteY247" fmla="*/ 1544637 h 6858000"/>
              <a:gd name="connsiteX248" fmla="*/ 178038 w 334174"/>
              <a:gd name="connsiteY248" fmla="*/ 1492250 h 6858000"/>
              <a:gd name="connsiteX249" fmla="*/ 188115 w 334174"/>
              <a:gd name="connsiteY249" fmla="*/ 1431925 h 6858000"/>
              <a:gd name="connsiteX250" fmla="*/ 189795 w 334174"/>
              <a:gd name="connsiteY250" fmla="*/ 1363662 h 6858000"/>
              <a:gd name="connsiteX251" fmla="*/ 188115 w 334174"/>
              <a:gd name="connsiteY251" fmla="*/ 1295400 h 6858000"/>
              <a:gd name="connsiteX252" fmla="*/ 178038 w 334174"/>
              <a:gd name="connsiteY252" fmla="*/ 1235075 h 6858000"/>
              <a:gd name="connsiteX253" fmla="*/ 167960 w 334174"/>
              <a:gd name="connsiteY253" fmla="*/ 1182687 h 6858000"/>
              <a:gd name="connsiteX254" fmla="*/ 152844 w 334174"/>
              <a:gd name="connsiteY254" fmla="*/ 1136650 h 6858000"/>
              <a:gd name="connsiteX255" fmla="*/ 134368 w 334174"/>
              <a:gd name="connsiteY255" fmla="*/ 1095375 h 6858000"/>
              <a:gd name="connsiteX256" fmla="*/ 115893 w 334174"/>
              <a:gd name="connsiteY256" fmla="*/ 1055687 h 6858000"/>
              <a:gd name="connsiteX257" fmla="*/ 95738 w 334174"/>
              <a:gd name="connsiteY257" fmla="*/ 1017587 h 6858000"/>
              <a:gd name="connsiteX258" fmla="*/ 75583 w 334174"/>
              <a:gd name="connsiteY258" fmla="*/ 981075 h 6858000"/>
              <a:gd name="connsiteX259" fmla="*/ 55427 w 334174"/>
              <a:gd name="connsiteY259" fmla="*/ 942975 h 6858000"/>
              <a:gd name="connsiteX260" fmla="*/ 38632 w 334174"/>
              <a:gd name="connsiteY260" fmla="*/ 901700 h 6858000"/>
              <a:gd name="connsiteX261" fmla="*/ 23515 w 334174"/>
              <a:gd name="connsiteY261" fmla="*/ 854075 h 6858000"/>
              <a:gd name="connsiteX262" fmla="*/ 11758 w 334174"/>
              <a:gd name="connsiteY262" fmla="*/ 801687 h 6858000"/>
              <a:gd name="connsiteX263" fmla="*/ 3359 w 334174"/>
              <a:gd name="connsiteY263" fmla="*/ 744537 h 6858000"/>
              <a:gd name="connsiteX264" fmla="*/ 0 w 334174"/>
              <a:gd name="connsiteY264" fmla="*/ 673100 h 6858000"/>
              <a:gd name="connsiteX265" fmla="*/ 3359 w 334174"/>
              <a:gd name="connsiteY265" fmla="*/ 606425 h 6858000"/>
              <a:gd name="connsiteX266" fmla="*/ 11758 w 334174"/>
              <a:gd name="connsiteY266" fmla="*/ 546100 h 6858000"/>
              <a:gd name="connsiteX267" fmla="*/ 23515 w 334174"/>
              <a:gd name="connsiteY267" fmla="*/ 496887 h 6858000"/>
              <a:gd name="connsiteX268" fmla="*/ 38632 w 334174"/>
              <a:gd name="connsiteY268" fmla="*/ 450850 h 6858000"/>
              <a:gd name="connsiteX269" fmla="*/ 55427 w 334174"/>
              <a:gd name="connsiteY269" fmla="*/ 409575 h 6858000"/>
              <a:gd name="connsiteX270" fmla="*/ 73903 w 334174"/>
              <a:gd name="connsiteY270" fmla="*/ 369887 h 6858000"/>
              <a:gd name="connsiteX271" fmla="*/ 92379 w 334174"/>
              <a:gd name="connsiteY271" fmla="*/ 334962 h 6858000"/>
              <a:gd name="connsiteX272" fmla="*/ 112534 w 334174"/>
              <a:gd name="connsiteY272" fmla="*/ 296862 h 6858000"/>
              <a:gd name="connsiteX273" fmla="*/ 132689 w 334174"/>
              <a:gd name="connsiteY273" fmla="*/ 260350 h 6858000"/>
              <a:gd name="connsiteX274" fmla="*/ 149485 w 334174"/>
              <a:gd name="connsiteY274" fmla="*/ 217487 h 6858000"/>
              <a:gd name="connsiteX275" fmla="*/ 166281 w 334174"/>
              <a:gd name="connsiteY275" fmla="*/ 174625 h 6858000"/>
              <a:gd name="connsiteX276" fmla="*/ 176358 w 334174"/>
              <a:gd name="connsiteY276" fmla="*/ 122237 h 6858000"/>
              <a:gd name="connsiteX277" fmla="*/ 184756 w 334174"/>
              <a:gd name="connsiteY277" fmla="*/ 66675 h 6858000"/>
              <a:gd name="connsiteX278" fmla="*/ 189795 w 334174"/>
              <a:gd name="connsiteY27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334174" h="6858000">
                <a:moveTo>
                  <a:pt x="189795" y="0"/>
                </a:moveTo>
                <a:lnTo>
                  <a:pt x="334174" y="0"/>
                </a:lnTo>
                <a:lnTo>
                  <a:pt x="329135" y="66675"/>
                </a:lnTo>
                <a:lnTo>
                  <a:pt x="320737" y="122237"/>
                </a:lnTo>
                <a:lnTo>
                  <a:pt x="310660" y="174625"/>
                </a:lnTo>
                <a:lnTo>
                  <a:pt x="293864" y="217487"/>
                </a:lnTo>
                <a:lnTo>
                  <a:pt x="277068" y="260350"/>
                </a:lnTo>
                <a:lnTo>
                  <a:pt x="256913" y="296862"/>
                </a:lnTo>
                <a:lnTo>
                  <a:pt x="236758" y="334962"/>
                </a:lnTo>
                <a:lnTo>
                  <a:pt x="218282" y="369887"/>
                </a:lnTo>
                <a:lnTo>
                  <a:pt x="199806" y="409575"/>
                </a:lnTo>
                <a:lnTo>
                  <a:pt x="183011" y="450850"/>
                </a:lnTo>
                <a:lnTo>
                  <a:pt x="167894" y="496887"/>
                </a:lnTo>
                <a:lnTo>
                  <a:pt x="156137" y="546100"/>
                </a:lnTo>
                <a:lnTo>
                  <a:pt x="147738" y="606425"/>
                </a:lnTo>
                <a:lnTo>
                  <a:pt x="144379" y="673100"/>
                </a:lnTo>
                <a:lnTo>
                  <a:pt x="147738" y="744537"/>
                </a:lnTo>
                <a:lnTo>
                  <a:pt x="156137" y="801687"/>
                </a:lnTo>
                <a:lnTo>
                  <a:pt x="167894" y="854075"/>
                </a:lnTo>
                <a:lnTo>
                  <a:pt x="183011" y="901700"/>
                </a:lnTo>
                <a:lnTo>
                  <a:pt x="199806" y="942975"/>
                </a:lnTo>
                <a:lnTo>
                  <a:pt x="219962" y="981075"/>
                </a:lnTo>
                <a:lnTo>
                  <a:pt x="240117" y="1017587"/>
                </a:lnTo>
                <a:lnTo>
                  <a:pt x="260272" y="1055687"/>
                </a:lnTo>
                <a:lnTo>
                  <a:pt x="278747" y="1095375"/>
                </a:lnTo>
                <a:lnTo>
                  <a:pt x="297223" y="1136650"/>
                </a:lnTo>
                <a:lnTo>
                  <a:pt x="312339" y="1182687"/>
                </a:lnTo>
                <a:lnTo>
                  <a:pt x="322417" y="1235075"/>
                </a:lnTo>
                <a:lnTo>
                  <a:pt x="332494" y="1295400"/>
                </a:lnTo>
                <a:lnTo>
                  <a:pt x="334174" y="1363662"/>
                </a:lnTo>
                <a:lnTo>
                  <a:pt x="332494" y="1431925"/>
                </a:lnTo>
                <a:lnTo>
                  <a:pt x="322417" y="1492250"/>
                </a:lnTo>
                <a:lnTo>
                  <a:pt x="312339" y="1544637"/>
                </a:lnTo>
                <a:lnTo>
                  <a:pt x="297223" y="1589087"/>
                </a:lnTo>
                <a:lnTo>
                  <a:pt x="278747" y="1631950"/>
                </a:lnTo>
                <a:lnTo>
                  <a:pt x="260272" y="1671637"/>
                </a:lnTo>
                <a:lnTo>
                  <a:pt x="240117" y="1708150"/>
                </a:lnTo>
                <a:lnTo>
                  <a:pt x="219962" y="1743075"/>
                </a:lnTo>
                <a:lnTo>
                  <a:pt x="199806" y="1782762"/>
                </a:lnTo>
                <a:lnTo>
                  <a:pt x="183011" y="1824037"/>
                </a:lnTo>
                <a:lnTo>
                  <a:pt x="167894" y="1870075"/>
                </a:lnTo>
                <a:lnTo>
                  <a:pt x="156137" y="1922462"/>
                </a:lnTo>
                <a:lnTo>
                  <a:pt x="147738" y="1982787"/>
                </a:lnTo>
                <a:lnTo>
                  <a:pt x="144379" y="2051050"/>
                </a:lnTo>
                <a:lnTo>
                  <a:pt x="147738" y="2119312"/>
                </a:lnTo>
                <a:lnTo>
                  <a:pt x="156137" y="2179637"/>
                </a:lnTo>
                <a:lnTo>
                  <a:pt x="167894" y="2232025"/>
                </a:lnTo>
                <a:lnTo>
                  <a:pt x="183011" y="2278062"/>
                </a:lnTo>
                <a:lnTo>
                  <a:pt x="199806" y="2319337"/>
                </a:lnTo>
                <a:lnTo>
                  <a:pt x="219962" y="2359025"/>
                </a:lnTo>
                <a:lnTo>
                  <a:pt x="240117" y="2395537"/>
                </a:lnTo>
                <a:lnTo>
                  <a:pt x="260272" y="2433637"/>
                </a:lnTo>
                <a:lnTo>
                  <a:pt x="278747" y="2471737"/>
                </a:lnTo>
                <a:lnTo>
                  <a:pt x="297223" y="2513012"/>
                </a:lnTo>
                <a:lnTo>
                  <a:pt x="312339" y="2560637"/>
                </a:lnTo>
                <a:lnTo>
                  <a:pt x="322417" y="2613025"/>
                </a:lnTo>
                <a:lnTo>
                  <a:pt x="332494" y="2671762"/>
                </a:lnTo>
                <a:lnTo>
                  <a:pt x="334174" y="2741612"/>
                </a:lnTo>
                <a:lnTo>
                  <a:pt x="332494" y="2809875"/>
                </a:lnTo>
                <a:lnTo>
                  <a:pt x="322417" y="2868612"/>
                </a:lnTo>
                <a:lnTo>
                  <a:pt x="312339" y="2922587"/>
                </a:lnTo>
                <a:lnTo>
                  <a:pt x="297223" y="2967037"/>
                </a:lnTo>
                <a:lnTo>
                  <a:pt x="278747" y="3009900"/>
                </a:lnTo>
                <a:lnTo>
                  <a:pt x="260272" y="3046412"/>
                </a:lnTo>
                <a:lnTo>
                  <a:pt x="240117" y="3084512"/>
                </a:lnTo>
                <a:lnTo>
                  <a:pt x="219962" y="3121025"/>
                </a:lnTo>
                <a:lnTo>
                  <a:pt x="199806" y="3160712"/>
                </a:lnTo>
                <a:lnTo>
                  <a:pt x="183011" y="3201987"/>
                </a:lnTo>
                <a:lnTo>
                  <a:pt x="167894" y="3248025"/>
                </a:lnTo>
                <a:lnTo>
                  <a:pt x="156137" y="3300412"/>
                </a:lnTo>
                <a:lnTo>
                  <a:pt x="147738" y="3360737"/>
                </a:lnTo>
                <a:lnTo>
                  <a:pt x="144379" y="3427412"/>
                </a:lnTo>
                <a:lnTo>
                  <a:pt x="147738" y="3497262"/>
                </a:lnTo>
                <a:lnTo>
                  <a:pt x="156137" y="3557587"/>
                </a:lnTo>
                <a:lnTo>
                  <a:pt x="167894" y="3609975"/>
                </a:lnTo>
                <a:lnTo>
                  <a:pt x="183011" y="3656012"/>
                </a:lnTo>
                <a:lnTo>
                  <a:pt x="199806" y="3697287"/>
                </a:lnTo>
                <a:lnTo>
                  <a:pt x="219962" y="3736975"/>
                </a:lnTo>
                <a:lnTo>
                  <a:pt x="260272" y="3811587"/>
                </a:lnTo>
                <a:lnTo>
                  <a:pt x="278747" y="3848100"/>
                </a:lnTo>
                <a:lnTo>
                  <a:pt x="297223" y="3890962"/>
                </a:lnTo>
                <a:lnTo>
                  <a:pt x="312339" y="3935412"/>
                </a:lnTo>
                <a:lnTo>
                  <a:pt x="322417" y="3987800"/>
                </a:lnTo>
                <a:lnTo>
                  <a:pt x="332494" y="4048125"/>
                </a:lnTo>
                <a:lnTo>
                  <a:pt x="334174" y="4116387"/>
                </a:lnTo>
                <a:lnTo>
                  <a:pt x="332494" y="4186237"/>
                </a:lnTo>
                <a:lnTo>
                  <a:pt x="322417" y="4244975"/>
                </a:lnTo>
                <a:lnTo>
                  <a:pt x="312339" y="4297362"/>
                </a:lnTo>
                <a:lnTo>
                  <a:pt x="297223" y="4343400"/>
                </a:lnTo>
                <a:lnTo>
                  <a:pt x="278747" y="4386262"/>
                </a:lnTo>
                <a:lnTo>
                  <a:pt x="260272" y="4424362"/>
                </a:lnTo>
                <a:lnTo>
                  <a:pt x="219962" y="4498975"/>
                </a:lnTo>
                <a:lnTo>
                  <a:pt x="199806" y="4537075"/>
                </a:lnTo>
                <a:lnTo>
                  <a:pt x="183011" y="4579937"/>
                </a:lnTo>
                <a:lnTo>
                  <a:pt x="167894" y="4625975"/>
                </a:lnTo>
                <a:lnTo>
                  <a:pt x="156137" y="4678362"/>
                </a:lnTo>
                <a:lnTo>
                  <a:pt x="147738" y="4738687"/>
                </a:lnTo>
                <a:lnTo>
                  <a:pt x="144379" y="4806950"/>
                </a:lnTo>
                <a:lnTo>
                  <a:pt x="147738" y="4875212"/>
                </a:lnTo>
                <a:lnTo>
                  <a:pt x="156137" y="4935537"/>
                </a:lnTo>
                <a:lnTo>
                  <a:pt x="167894" y="4987925"/>
                </a:lnTo>
                <a:lnTo>
                  <a:pt x="183011" y="5033962"/>
                </a:lnTo>
                <a:lnTo>
                  <a:pt x="199806" y="5075237"/>
                </a:lnTo>
                <a:lnTo>
                  <a:pt x="219962" y="5114925"/>
                </a:lnTo>
                <a:lnTo>
                  <a:pt x="240117" y="5149850"/>
                </a:lnTo>
                <a:lnTo>
                  <a:pt x="260272" y="5186362"/>
                </a:lnTo>
                <a:lnTo>
                  <a:pt x="278747" y="5226050"/>
                </a:lnTo>
                <a:lnTo>
                  <a:pt x="297223" y="5268912"/>
                </a:lnTo>
                <a:lnTo>
                  <a:pt x="312339" y="5313362"/>
                </a:lnTo>
                <a:lnTo>
                  <a:pt x="322417" y="5365750"/>
                </a:lnTo>
                <a:lnTo>
                  <a:pt x="332494" y="5426075"/>
                </a:lnTo>
                <a:lnTo>
                  <a:pt x="334174" y="5494337"/>
                </a:lnTo>
                <a:lnTo>
                  <a:pt x="332494" y="5562600"/>
                </a:lnTo>
                <a:lnTo>
                  <a:pt x="322417" y="5622925"/>
                </a:lnTo>
                <a:lnTo>
                  <a:pt x="312339" y="5675312"/>
                </a:lnTo>
                <a:lnTo>
                  <a:pt x="297223" y="5721350"/>
                </a:lnTo>
                <a:lnTo>
                  <a:pt x="278747" y="5762625"/>
                </a:lnTo>
                <a:lnTo>
                  <a:pt x="260272" y="5802312"/>
                </a:lnTo>
                <a:lnTo>
                  <a:pt x="240117" y="5840412"/>
                </a:lnTo>
                <a:lnTo>
                  <a:pt x="219962" y="5876925"/>
                </a:lnTo>
                <a:lnTo>
                  <a:pt x="199806" y="5915025"/>
                </a:lnTo>
                <a:lnTo>
                  <a:pt x="183011" y="5956300"/>
                </a:lnTo>
                <a:lnTo>
                  <a:pt x="167894" y="6003925"/>
                </a:lnTo>
                <a:lnTo>
                  <a:pt x="156137" y="6056312"/>
                </a:lnTo>
                <a:lnTo>
                  <a:pt x="147738" y="6113462"/>
                </a:lnTo>
                <a:lnTo>
                  <a:pt x="144379" y="6183312"/>
                </a:lnTo>
                <a:lnTo>
                  <a:pt x="147738" y="6251575"/>
                </a:lnTo>
                <a:lnTo>
                  <a:pt x="156137" y="6311900"/>
                </a:lnTo>
                <a:lnTo>
                  <a:pt x="167894" y="6361112"/>
                </a:lnTo>
                <a:lnTo>
                  <a:pt x="183011" y="6407150"/>
                </a:lnTo>
                <a:lnTo>
                  <a:pt x="199806" y="6448425"/>
                </a:lnTo>
                <a:lnTo>
                  <a:pt x="218282" y="6488112"/>
                </a:lnTo>
                <a:lnTo>
                  <a:pt x="236758" y="6523037"/>
                </a:lnTo>
                <a:lnTo>
                  <a:pt x="256913" y="6561137"/>
                </a:lnTo>
                <a:lnTo>
                  <a:pt x="277068" y="6597650"/>
                </a:lnTo>
                <a:lnTo>
                  <a:pt x="293864" y="6640512"/>
                </a:lnTo>
                <a:lnTo>
                  <a:pt x="310660" y="6683375"/>
                </a:lnTo>
                <a:lnTo>
                  <a:pt x="320737" y="6735762"/>
                </a:lnTo>
                <a:lnTo>
                  <a:pt x="329135" y="6791325"/>
                </a:lnTo>
                <a:lnTo>
                  <a:pt x="334174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lnTo>
                  <a:pt x="1897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05250" y="662400"/>
            <a:ext cx="6510486" cy="5586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Grazie a questo pattern si disaccoppiano i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e si può scegliere la tecnologia di persistenza più adatta al caso d'uso. </a:t>
            </a:r>
            <a:endParaRPr lang="it-IT"/>
          </a:p>
          <a:p>
            <a:pPr algn="just"/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Shopping List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abbiamo scelto il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datastore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NoSQL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MongoDB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in quanto i prodotti aggiunti potrebbero avere dei campi opzionali, come la data di scadenza e la quantità.</a:t>
            </a:r>
            <a:endParaRPr lang="it-IT" sz="1600">
              <a:solidFill>
                <a:srgbClr val="000000">
                  <a:alpha val="60000"/>
                </a:srgbClr>
              </a:solidFill>
              <a:cs typeface="Calibri" panose="020F0502020204030204"/>
            </a:endParaRPr>
          </a:p>
          <a:p>
            <a:pPr algn="just"/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Product Storage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questo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è </a:t>
            </a:r>
            <a:r>
              <a:rPr lang="it-IT" sz="1600" i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stateful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perciò si è preferito usare un database file-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based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come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SQLite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in modo che il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potesse avere uno stato interno.</a:t>
            </a:r>
            <a:endParaRPr lang="it-IT" sz="1600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algn="just"/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Recipes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abbiamo usato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Redis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per </a:t>
            </a:r>
            <a:r>
              <a:rPr lang="it-IT" sz="1600" i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ridurre al minimo le richieste alle API </a:t>
            </a:r>
            <a:r>
              <a:rPr lang="it-IT" sz="1600" i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Spoonacular</a:t>
            </a:r>
            <a:r>
              <a:rPr lang="it-IT" sz="1600" i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 per recuperare le ricette consigliate più rapidamente</a:t>
            </a:r>
            <a:r>
              <a:rPr lang="it-IT" sz="1600" i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Non è conveniente salvare le ricette consigliate in modo persistente, perché i contenuti della dispensa variano.</a:t>
            </a:r>
          </a:p>
          <a:p>
            <a:pPr algn="just"/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Notification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usiamo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Redis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per mantenere temporaneamente le notifiche prodotte da Notification e che vengono recuperate dal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frontend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 </a:t>
            </a:r>
          </a:p>
          <a:p>
            <a:pPr algn="just"/>
            <a:r>
              <a:rPr lang="it-IT" sz="16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Consumptions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salviamo il dataset su cui fare training sul </a:t>
            </a:r>
            <a:r>
              <a:rPr lang="it-IT" sz="160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datastore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NoSQL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a famiglia di colonne 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Cassandra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 Il fatto che permette di usare il linguaggio CQL ha permesso di semplificare lo sviluppo delle query.</a:t>
            </a:r>
          </a:p>
          <a:p>
            <a:pPr algn="just"/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Summary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  poiché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Summary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fa dei calcoli su dati di serie temporali in base al tempo, utilizzare un database time-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series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come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InfluxDB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permette di ottimizzare il recupero di tali dati.</a:t>
            </a:r>
            <a:endParaRPr lang="it-IT" sz="1600">
              <a:solidFill>
                <a:srgbClr val="000000">
                  <a:alpha val="60000"/>
                </a:srgb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592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E1F8DF4-0564-4298-BFB5-7ABE8814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80B92E-9CA6-D7C9-6C00-9DACD0B3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218847"/>
            <a:ext cx="4460543" cy="1494000"/>
          </a:xfrm>
        </p:spPr>
        <p:txBody>
          <a:bodyPr anchor="t">
            <a:normAutofit/>
          </a:bodyPr>
          <a:lstStyle/>
          <a:p>
            <a:r>
              <a:rPr lang="it-IT" dirty="0" err="1">
                <a:cs typeface="Calibri Light"/>
              </a:rPr>
              <a:t>Frontend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7B9A50-0628-4DAA-85C2-732BEB94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45A9331-580D-41DF-BB59-DC7892BE0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157E8A6-397A-4DEA-8B71-387AA72B8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D78A355C-A32F-FB71-85B3-44214B78FC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68" y="1194135"/>
            <a:ext cx="4855273" cy="2698392"/>
          </a:xfrm>
          <a:prstGeom prst="rect">
            <a:avLst/>
          </a:prstGeom>
        </p:spPr>
      </p:pic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7FE141CD-3603-FA6B-14B8-FAC05999A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45" y="1190269"/>
            <a:ext cx="4812153" cy="26947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610B7EE-1B4D-CF77-4490-4BFDF0FDCE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70" y="3989053"/>
            <a:ext cx="4855273" cy="27211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66B73CD-5207-8237-D50E-B9362F78DD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46" y="3985698"/>
            <a:ext cx="4833083" cy="27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0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B7694FDC-A66D-47C8-B5A5-E5FEE8256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6243" y="662399"/>
            <a:ext cx="4842933" cy="1494000"/>
          </a:xfrm>
        </p:spPr>
        <p:txBody>
          <a:bodyPr anchor="t">
            <a:normAutofit/>
          </a:bodyPr>
          <a:lstStyle/>
          <a:p>
            <a:r>
              <a:rPr lang="it-IT"/>
              <a:t>Architettura di deployment EC2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5566" y="2286000"/>
            <a:ext cx="4849708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1700">
                <a:solidFill>
                  <a:schemeClr val="tx1">
                    <a:alpha val="60000"/>
                  </a:schemeClr>
                </a:solidFill>
                <a:cs typeface="Calibri"/>
              </a:rPr>
              <a:t>Una volta completata l'applicazione, abbiamo sperimentato l'utilizzo di Amazon AWS per fare il deploy dell'applicazione.</a:t>
            </a:r>
          </a:p>
          <a:p>
            <a:r>
              <a:rPr lang="it-IT" sz="1700">
                <a:solidFill>
                  <a:schemeClr val="tx1">
                    <a:alpha val="60000"/>
                  </a:schemeClr>
                </a:solidFill>
                <a:cs typeface="Calibri"/>
              </a:rPr>
              <a:t>In particolare abbiamo usato:</a:t>
            </a:r>
          </a:p>
          <a:p>
            <a:pPr lvl="1"/>
            <a:r>
              <a:rPr lang="it-IT" sz="1700">
                <a:solidFill>
                  <a:schemeClr val="tx1">
                    <a:alpha val="60000"/>
                  </a:schemeClr>
                </a:solidFill>
                <a:cs typeface="Calibri"/>
              </a:rPr>
              <a:t>Il motore di orchestrazione </a:t>
            </a:r>
            <a:r>
              <a:rPr lang="it-IT" sz="1700" b="1">
                <a:solidFill>
                  <a:schemeClr val="tx1">
                    <a:alpha val="60000"/>
                  </a:schemeClr>
                </a:solidFill>
                <a:cs typeface="Calibri"/>
              </a:rPr>
              <a:t>Docker Swarm</a:t>
            </a:r>
            <a:r>
              <a:rPr lang="it-IT" sz="1700">
                <a:solidFill>
                  <a:schemeClr val="tx1">
                    <a:alpha val="60000"/>
                  </a:schemeClr>
                </a:solidFill>
                <a:cs typeface="Calibri"/>
              </a:rPr>
              <a:t> </a:t>
            </a:r>
          </a:p>
          <a:p>
            <a:pPr lvl="1"/>
            <a:r>
              <a:rPr lang="it-IT" sz="1700" b="1">
                <a:solidFill>
                  <a:schemeClr val="tx1">
                    <a:alpha val="60000"/>
                  </a:schemeClr>
                </a:solidFill>
                <a:cs typeface="Calibri"/>
              </a:rPr>
              <a:t>Terraform </a:t>
            </a:r>
            <a:r>
              <a:rPr lang="it-IT" sz="17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per avviare le macchine EC2 e configurarle in modo automatico</a:t>
            </a:r>
          </a:p>
          <a:p>
            <a:pPr lvl="1"/>
            <a:r>
              <a:rPr lang="it-IT" sz="1700" b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Ansible </a:t>
            </a:r>
            <a:r>
              <a:rPr lang="it-IT" sz="17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per copiare i files di configurazione sulle istanze EC2 e avviare lo Swarm.</a:t>
            </a:r>
          </a:p>
          <a:p>
            <a:r>
              <a:rPr lang="it-IT" sz="17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Utilizzando gli indirizzi IP pubblici di una delle istanze EC2 è possibile accedere all'applicazione a microservizi da tutto il mondo con una semplice connessione internet.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3F69AFD-BDEB-4A68-B6CE-073AB5E44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02207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92B11238-9F76-B940-707C-5E630C25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994" y="2259499"/>
            <a:ext cx="3240000" cy="19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93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09821A95-4AEC-48B6-A584-7555C9056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71588" y="662399"/>
            <a:ext cx="10153650" cy="1494000"/>
          </a:xfrm>
        </p:spPr>
        <p:txBody>
          <a:bodyPr anchor="t">
            <a:normAutofit/>
          </a:bodyPr>
          <a:lstStyle/>
          <a:p>
            <a:r>
              <a:rPr lang="it-IT" dirty="0"/>
              <a:t>Docker </a:t>
            </a:r>
            <a:r>
              <a:rPr lang="it-IT" dirty="0" err="1"/>
              <a:t>Swarm</a:t>
            </a:r>
            <a:r>
              <a:rPr lang="it-IT" dirty="0"/>
              <a:t> - Motivazione</a:t>
            </a:r>
          </a:p>
        </p:txBody>
      </p:sp>
      <p:grpSp>
        <p:nvGrpSpPr>
          <p:cNvPr id="28" name="Group 19">
            <a:extLst>
              <a:ext uri="{FF2B5EF4-FFF2-40B4-BE49-F238E27FC236}">
                <a16:creationId xmlns:a16="http://schemas.microsoft.com/office/drawing/2014/main" id="{69996FAB-012A-4B0F-A158-D21B9D459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1CDEC00-6E40-4AC1-B45A-15954C78D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8BF78D31-BD66-4296-ABEF-9492C4222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51678" y="2286001"/>
            <a:ext cx="6015897" cy="384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Docker 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Swarm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 permette di mantenere la stessa sintassi dei Docker-Compose file e  di orchestrare i container su più macchine.</a:t>
            </a:r>
          </a:p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Inoltre fornisce un servizio di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service 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discovery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, tramite cui le richieste esterne vengono reindirizzate a uno dei container replicati in automatico.</a:t>
            </a:r>
          </a:p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Possiamo accedere su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EC2 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alle immagini dei nostri container con un semplice pull da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Docker Hub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. </a:t>
            </a:r>
          </a:p>
          <a:p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Poiché le immagini Go e Rust avevano dimensioni superiori al GB, abbiamo ottimizzato i loro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Dockerfile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sfruttando le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multi-stage build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,  arrivando a &lt;26MB.</a:t>
            </a:r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A2AB1AD8-7CCF-492F-D983-B85934ED0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1" b="-3"/>
          <a:stretch/>
        </p:blipFill>
        <p:spPr>
          <a:xfrm>
            <a:off x="7754811" y="2197353"/>
            <a:ext cx="3860171" cy="3855489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6020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E139F69-90DB-4363-99C1-CDD094EED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0D9979-5CB1-5B5C-33BB-F0F1CDD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662399"/>
            <a:ext cx="5995987" cy="1494000"/>
          </a:xfrm>
        </p:spPr>
        <p:txBody>
          <a:bodyPr anchor="t">
            <a:normAutofit/>
          </a:bodyPr>
          <a:lstStyle/>
          <a:p>
            <a:r>
              <a:rPr lang="it-IT" dirty="0">
                <a:cs typeface="Calibri Light"/>
              </a:rPr>
              <a:t>Docker </a:t>
            </a:r>
            <a:r>
              <a:rPr lang="it-IT" dirty="0" err="1">
                <a:cs typeface="Calibri Light"/>
              </a:rPr>
              <a:t>Swarm</a:t>
            </a:r>
            <a:r>
              <a:rPr lang="it-IT" dirty="0">
                <a:cs typeface="Calibri Light"/>
              </a:rPr>
              <a:t> - Struttura</a:t>
            </a:r>
            <a:endParaRPr lang="it-IT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608BC-985E-44AE-8C56-1C7990286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F652A2A-BC90-4341-B339-840F6E1C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55F3E59-21AB-424D-B654-E1B9E304F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95812D-4F66-7A5A-0D4C-4205CE67C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28717"/>
            <a:ext cx="6004524" cy="4402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Dopo aver avviato lo </a:t>
            </a:r>
            <a:r>
              <a:rPr lang="it-IT" sz="1600" b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swarm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tra gli N nodi, avviamo rapidamente tutti i Docker Service definiti nel file 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docker-stack.yml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con il seguente comando: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 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docker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stack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deploy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 &lt;nome-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stack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&gt;</a:t>
            </a:r>
          </a:p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I Docker service possono gestire una o più repliche di un container a partire dall'immagine definita nel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docker-stack.yml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. La replicazione dei container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stateful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però non è supportata.</a:t>
            </a:r>
          </a:p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Per utilizzare come indirizzi IP i nomi dei Service e sfruttare la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Swarm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service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discovery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,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nei 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abbiamo dovuto usare la seguente URL: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tasks.&lt;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NomeServiceNelDockerStackYML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&gt;</a:t>
            </a:r>
            <a:endParaRPr lang="it-IT" dirty="0">
              <a:solidFill>
                <a:schemeClr val="tx1">
                  <a:alpha val="60000"/>
                </a:schemeClr>
              </a:solidFill>
              <a:latin typeface="Consolas"/>
              <a:cs typeface="Calibri" panose="020F0502020204030204"/>
            </a:endParaRPr>
          </a:p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Tutti questi indirizzi sono stati definiti nel file di configurazione </a:t>
            </a:r>
            <a:r>
              <a:rPr lang="it-IT" sz="16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ec2config.properties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e letti dai 6 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microservizi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 e API gateway.</a:t>
            </a:r>
            <a:endParaRPr lang="it-IT" sz="1600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In questo modo gli </a:t>
            </a:r>
            <a:r>
              <a:rPr lang="it-IT" sz="16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Swarm</a:t>
            </a:r>
            <a:r>
              <a:rPr lang="it-IT" sz="1600" dirty="0">
                <a:solidFill>
                  <a:schemeClr val="tx1">
                    <a:alpha val="60000"/>
                  </a:schemeClr>
                </a:solidFill>
                <a:cs typeface="Calibri"/>
              </a:rPr>
              <a:t> Service possono comunicare tra loro senza usare IP statici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  <a:p>
            <a:pPr lvl="1"/>
            <a:endParaRPr lang="it-IT" sz="1600" dirty="0">
              <a:solidFill>
                <a:srgbClr val="000000">
                  <a:alpha val="60000"/>
                </a:srgbClr>
              </a:solidFill>
              <a:cs typeface="Calibri"/>
            </a:endParaRPr>
          </a:p>
          <a:p>
            <a:pPr marL="457200" lvl="1" indent="0">
              <a:buNone/>
            </a:pPr>
            <a:endParaRPr lang="it-IT" sz="1600" dirty="0">
              <a:solidFill>
                <a:srgbClr val="000000">
                  <a:alpha val="60000"/>
                </a:srgbClr>
              </a:solidFill>
              <a:cs typeface="Calibri"/>
            </a:endParaRP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316FE0D5-620A-7ACB-A2D9-72707B77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881" y="643469"/>
            <a:ext cx="3579257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4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1677" y="662399"/>
            <a:ext cx="4800522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err="1">
                <a:latin typeface="+mj-lt"/>
                <a:ea typeface="+mj-ea"/>
                <a:cs typeface="+mj-cs"/>
              </a:rPr>
              <a:t>Architettura</a:t>
            </a:r>
            <a:r>
              <a:rPr lang="en-US"/>
              <a:t> </a:t>
            </a:r>
            <a:r>
              <a:rPr lang="en-US" kern="1200">
                <a:latin typeface="+mj-lt"/>
                <a:ea typeface="+mj-ea"/>
                <a:cs typeface="+mj-cs"/>
              </a:rPr>
              <a:t>(locale)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7" name="CasellaDiTesto 6"/>
          <p:cNvSpPr txBox="1"/>
          <p:nvPr/>
        </p:nvSpPr>
        <p:spPr>
          <a:xfrm>
            <a:off x="1251678" y="2286000"/>
            <a:ext cx="4363595" cy="3844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Microservizi</a:t>
            </a:r>
            <a:endParaRPr lang="en-US" sz="2000">
              <a:solidFill>
                <a:schemeClr val="tx1">
                  <a:alpha val="60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60000"/>
                  </a:schemeClr>
                </a:solidFill>
              </a:rPr>
              <a:t>Shopping List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(Go + MongoDB)</a:t>
            </a:r>
            <a:endParaRPr lang="en-US" sz="200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60000"/>
                  </a:schemeClr>
                </a:solidFill>
              </a:rPr>
              <a:t>Product Storage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(</a:t>
            </a:r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Rust+Kafka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 +SQLite)</a:t>
            </a:r>
            <a:endParaRPr lang="en-US" sz="200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60000"/>
                  </a:schemeClr>
                </a:solidFill>
              </a:rPr>
              <a:t>Notifications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(Java + Kafka + Redis)</a:t>
            </a:r>
            <a:endParaRPr lang="en-US" sz="200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60000"/>
                  </a:schemeClr>
                </a:solidFill>
              </a:rPr>
              <a:t>Recipes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(Go + Redis)</a:t>
            </a:r>
            <a:endParaRPr lang="en-US" sz="200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60000"/>
                  </a:schemeClr>
                </a:solidFill>
              </a:rPr>
              <a:t>Consumptions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(Python + Cassandra)</a:t>
            </a:r>
            <a:endParaRPr lang="en-US" sz="200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60000"/>
                  </a:schemeClr>
                </a:solidFill>
              </a:rPr>
              <a:t>Summary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(Java + Kafka + </a:t>
            </a:r>
            <a:r>
              <a:rPr lang="en-US" sz="2000" err="1">
                <a:solidFill>
                  <a:schemeClr val="tx1">
                    <a:alpha val="60000"/>
                  </a:schemeClr>
                </a:solidFill>
              </a:rPr>
              <a:t>InfluxDB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</a:rPr>
              <a:t>)</a:t>
            </a:r>
            <a:endParaRPr lang="en-US" sz="2000">
              <a:solidFill>
                <a:schemeClr val="tx1">
                  <a:alpha val="60000"/>
                </a:schemeClr>
              </a:solidFill>
              <a:cs typeface="Calibri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636" y="662760"/>
            <a:ext cx="5881879" cy="591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34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139F69-90DB-4363-99C1-CDD094EED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034FFB-9859-454A-EE8D-7440C614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662399"/>
            <a:ext cx="5995987" cy="1494000"/>
          </a:xfrm>
        </p:spPr>
        <p:txBody>
          <a:bodyPr anchor="t">
            <a:normAutofit/>
          </a:bodyPr>
          <a:lstStyle/>
          <a:p>
            <a:r>
              <a:rPr lang="it-IT" dirty="0" err="1">
                <a:cs typeface="Calibri Light"/>
              </a:rPr>
              <a:t>Terraform</a:t>
            </a:r>
            <a:endParaRPr lang="it-IT" dirty="0" err="1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5608BC-985E-44AE-8C56-1C7990286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F652A2A-BC90-4341-B339-840F6E1C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55F3E59-21AB-424D-B654-E1B9E304F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03E651-C071-0D76-FCE5-1A716E0E0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64369"/>
            <a:ext cx="6828028" cy="44664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Si avviano N=3 macchine EC2 e all'avvio di queste macchine viene automaticamente installato Docker e avviato il Docker </a:t>
            </a:r>
            <a:r>
              <a:rPr lang="it-IT" sz="18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Daemon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 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AMI: Amazon Linux 2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Tipo: t2.medium (4GB RAM, 2 </a:t>
            </a:r>
            <a:r>
              <a:rPr lang="it-IT" sz="18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vCPU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)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Stessa VPC</a:t>
            </a:r>
            <a:endParaRPr lang="en-US" sz="1800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 configurabile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E' stato necessario definire un security group per aprire diverse porte: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SSH: 22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TLS: 443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it-IT" sz="18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Swarm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2377, 7946, 4789 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it-IT" sz="180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8001-8007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Ecc.</a:t>
            </a:r>
            <a:endParaRPr lang="en-US" sz="180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8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Infine stampiamo in output gli IP pubblici delle N macchine avviate</a:t>
            </a:r>
            <a:endParaRPr lang="it-IT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18F552B2-103A-55E8-3146-FE38D243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428" y="1400491"/>
            <a:ext cx="3914164" cy="40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61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C8DFF3C0-9A47-4CF8-A908-C79EE032F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DD385F-9552-A1C8-A833-CA62E1B6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800" y="662399"/>
            <a:ext cx="5995987" cy="1494000"/>
          </a:xfrm>
        </p:spPr>
        <p:txBody>
          <a:bodyPr anchor="t">
            <a:normAutofit/>
          </a:bodyPr>
          <a:lstStyle/>
          <a:p>
            <a:r>
              <a:rPr lang="it-IT" dirty="0" err="1">
                <a:cs typeface="Calibri Light"/>
              </a:rPr>
              <a:t>Ansible</a:t>
            </a:r>
            <a:endParaRPr lang="it-IT" dirty="0" err="1"/>
          </a:p>
        </p:txBody>
      </p:sp>
      <p:grpSp>
        <p:nvGrpSpPr>
          <p:cNvPr id="34" name="Group 28">
            <a:extLst>
              <a:ext uri="{FF2B5EF4-FFF2-40B4-BE49-F238E27FC236}">
                <a16:creationId xmlns:a16="http://schemas.microsoft.com/office/drawing/2014/main" id="{D1CD191E-4E38-48B5-91B0-A538EEE36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610DAD19-A1E9-4929-B76E-E6605D2DB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7DBC290-0F34-425B-B724-341D9697A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C71383-F124-CEDA-F64E-15E841C79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6015897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400" dirty="0">
                <a:solidFill>
                  <a:schemeClr val="tx1">
                    <a:alpha val="60000"/>
                  </a:schemeClr>
                </a:solidFill>
                <a:cs typeface="Calibri"/>
              </a:rPr>
              <a:t>Attivate le macchine con </a:t>
            </a:r>
            <a:r>
              <a:rPr lang="it-IT" sz="2400" b="1">
                <a:solidFill>
                  <a:schemeClr val="tx1">
                    <a:alpha val="60000"/>
                  </a:schemeClr>
                </a:solidFill>
                <a:cs typeface="Calibri"/>
              </a:rPr>
              <a:t>Terraform</a:t>
            </a:r>
            <a:r>
              <a:rPr lang="it-IT" sz="2400" dirty="0">
                <a:solidFill>
                  <a:schemeClr val="tx1">
                    <a:alpha val="60000"/>
                  </a:schemeClr>
                </a:solidFill>
                <a:cs typeface="Calibri"/>
              </a:rPr>
              <a:t>, è possibile copiare (per ora manualmente) gli IP ottenuti in output nel file 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  <a:latin typeface="Consolas"/>
                <a:cs typeface="Calibri"/>
              </a:rPr>
              <a:t>inventory.yaml</a:t>
            </a:r>
            <a:r>
              <a:rPr lang="it-IT" sz="2400" dirty="0">
                <a:solidFill>
                  <a:schemeClr val="tx1">
                    <a:alpha val="60000"/>
                  </a:schemeClr>
                </a:solidFill>
                <a:cs typeface="Calibri"/>
              </a:rPr>
              <a:t> per definire il gruppo di N macchine: "</a:t>
            </a:r>
            <a:r>
              <a:rPr lang="it-IT" sz="24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ec2</a:t>
            </a:r>
            <a:r>
              <a:rPr lang="it-IT" sz="2400" dirty="0">
                <a:solidFill>
                  <a:schemeClr val="tx1">
                    <a:alpha val="60000"/>
                  </a:schemeClr>
                </a:solidFill>
                <a:cs typeface="Calibri"/>
              </a:rPr>
              <a:t>".</a:t>
            </a:r>
          </a:p>
          <a:p>
            <a:r>
              <a:rPr lang="it-IT" sz="2400">
                <a:solidFill>
                  <a:schemeClr val="tx1">
                    <a:alpha val="60000"/>
                  </a:schemeClr>
                </a:solidFill>
                <a:cs typeface="Calibri"/>
              </a:rPr>
              <a:t>Dopodiché definiamo due gruppi di macchine, "manager" e "worker" che saranno rispettivamente il leader e i worker node per Swarm.</a:t>
            </a:r>
            <a:endParaRPr lang="it-IT" sz="2400" dirty="0">
              <a:solidFill>
                <a:schemeClr val="tx1">
                  <a:alpha val="60000"/>
                </a:schemeClr>
              </a:solidFill>
              <a:cs typeface="Calibri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F5523851-44DE-ABE3-9DF4-70D3F79A1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117"/>
          <a:stretch/>
        </p:blipFill>
        <p:spPr>
          <a:xfrm>
            <a:off x="8474883" y="312601"/>
            <a:ext cx="1910268" cy="1887006"/>
          </a:xfrm>
          <a:prstGeom prst="rect">
            <a:avLst/>
          </a:prstGeom>
        </p:spPr>
      </p:pic>
      <p:pic>
        <p:nvPicPr>
          <p:cNvPr id="6" name="Immagine 4" descr="Esempio di Inventory.yaml per Ansible">
            <a:extLst>
              <a:ext uri="{FF2B5EF4-FFF2-40B4-BE49-F238E27FC236}">
                <a16:creationId xmlns:a16="http://schemas.microsoft.com/office/drawing/2014/main" id="{3012CE92-3DFD-CA8D-DEDF-1CA1FADB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680" y="2633077"/>
            <a:ext cx="3826701" cy="3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94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anchor="t">
            <a:normAutofit/>
          </a:bodyPr>
          <a:lstStyle/>
          <a:p>
            <a:r>
              <a:rPr lang="it-IT"/>
              <a:t>Ansible (2)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50625" y="1609149"/>
            <a:ext cx="5757551" cy="4421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Abbiamo inoltre creato due </a:t>
            </a:r>
            <a:r>
              <a:rPr lang="it-IT" sz="18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Playbook </a:t>
            </a:r>
            <a:r>
              <a:rPr lang="it-IT" sz="18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Ansible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per automatizzare la configurazione delle istanze EC2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  <a:p>
            <a:pPr algn="just"/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In particolare, il primo </a:t>
            </a:r>
            <a:r>
              <a:rPr lang="it-IT" sz="18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playbook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(qui a fianco) permette di copiare due file in tutte le N istanze:</a:t>
            </a:r>
            <a:endParaRPr lang="it-IT" sz="1800" i="1" dirty="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lvl="1" algn="just"/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Il file di configurazione con indirizzi e porte </a:t>
            </a:r>
            <a:r>
              <a:rPr lang="it-IT" sz="1800" i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config.properties</a:t>
            </a:r>
            <a:endParaRPr lang="it-IT" sz="1800" i="1" dirty="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lvl="1" algn="just"/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Il </a:t>
            </a:r>
            <a:r>
              <a:rPr lang="it-IT" sz="1800" i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file </a:t>
            </a:r>
            <a:r>
              <a:rPr lang="it-IT" sz="1800" i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docker-stack.yml</a:t>
            </a:r>
            <a:r>
              <a:rPr lang="it-IT" sz="1800" i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per definire il Docker </a:t>
            </a:r>
            <a:r>
              <a:rPr lang="it-IT" sz="18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Stack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che verrà eseguito nello </a:t>
            </a:r>
            <a:r>
              <a:rPr lang="it-IT" sz="18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Swarm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di nodi. Il file è molto simile al </a:t>
            </a:r>
            <a:r>
              <a:rPr lang="it-IT" sz="1800" i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docker-compose.yml</a:t>
            </a:r>
            <a:r>
              <a:rPr lang="it-IT" sz="1800" dirty="0">
                <a:solidFill>
                  <a:schemeClr val="tx1">
                    <a:alpha val="60000"/>
                  </a:schemeClr>
                </a:solidFill>
                <a:cs typeface="Calibri"/>
              </a:rPr>
              <a:t>.</a:t>
            </a:r>
          </a:p>
          <a:p>
            <a:pPr algn="just"/>
            <a:r>
              <a:rPr lang="it-IT" sz="2200" dirty="0">
                <a:solidFill>
                  <a:schemeClr val="tx1">
                    <a:alpha val="60000"/>
                  </a:schemeClr>
                </a:solidFill>
                <a:cs typeface="Calibri"/>
              </a:rPr>
              <a:t>Il secondo </a:t>
            </a:r>
            <a:r>
              <a:rPr lang="it-IT" sz="22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playbook</a:t>
            </a:r>
            <a:r>
              <a:rPr lang="it-IT" sz="22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permette di </a:t>
            </a:r>
            <a:r>
              <a:rPr lang="it-IT" sz="22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avviare automaticamente </a:t>
            </a:r>
            <a:r>
              <a:rPr lang="it-IT" sz="2200" b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Swarm</a:t>
            </a:r>
            <a:r>
              <a:rPr lang="it-IT" sz="2200" dirty="0">
                <a:solidFill>
                  <a:schemeClr val="tx1">
                    <a:alpha val="60000"/>
                  </a:schemeClr>
                </a:solidFill>
                <a:cs typeface="Calibri"/>
              </a:rPr>
              <a:t>: sfrutta i gruppi </a:t>
            </a:r>
            <a:r>
              <a:rPr lang="it-IT" sz="22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dell'inventory</a:t>
            </a:r>
            <a:r>
              <a:rPr lang="it-IT" sz="22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per classificare i nodi EC2 e unirli allo </a:t>
            </a:r>
            <a:r>
              <a:rPr lang="it-IT" sz="22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swarm</a:t>
            </a:r>
            <a:r>
              <a:rPr lang="it-IT" sz="22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se ancora non ne fanno parte. </a:t>
            </a:r>
          </a:p>
        </p:txBody>
      </p:sp>
      <p:pic>
        <p:nvPicPr>
          <p:cNvPr id="6" name="Immagine 6" descr="Playbook Ansible per copiare i file automaticamente&#10;Descrizione generata automaticamente">
            <a:extLst>
              <a:ext uri="{FF2B5EF4-FFF2-40B4-BE49-F238E27FC236}">
                <a16:creationId xmlns:a16="http://schemas.microsoft.com/office/drawing/2014/main" id="{6357B6A6-C509-5877-79AE-C2EA48C6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298" y="2082787"/>
            <a:ext cx="5171512" cy="33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22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29917F3-0560-4C6F-B265-458B218C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1E349C-9365-D783-B7DF-B8F00636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400"/>
            <a:ext cx="10055721" cy="1325563"/>
          </a:xfrm>
        </p:spPr>
        <p:txBody>
          <a:bodyPr anchor="t">
            <a:normAutofit/>
          </a:bodyPr>
          <a:lstStyle/>
          <a:p>
            <a:r>
              <a:rPr lang="it-IT" dirty="0" err="1">
                <a:cs typeface="Calibri Light"/>
              </a:rPr>
              <a:t>Microservizi</a:t>
            </a:r>
            <a:r>
              <a:rPr lang="it-IT" dirty="0">
                <a:cs typeface="Calibri Light"/>
              </a:rPr>
              <a:t> e Poliglottismo</a:t>
            </a:r>
            <a:endParaRPr lang="it-I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9BAE7-7EB8-4E22-BCBB-F00F514DB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E476A00-9FF6-4B98-9E5C-7A22D8F59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F0632CB-5E59-4727-9C88-4537512D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BDE189-1B43-9F1A-4803-089D4C7F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424" y="1467135"/>
            <a:ext cx="10066366" cy="2578943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it-IT" sz="24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Quali linguaggi sono più adatti nell'architettura a microservizi? In base a </a:t>
            </a:r>
            <a:r>
              <a:rPr lang="it-IT" sz="24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docker images 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 </a:t>
            </a:r>
            <a:r>
              <a:rPr lang="it-IT" sz="24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docker stats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...</a:t>
            </a:r>
            <a:endParaRPr lang="it-IT" sz="2400">
              <a:solidFill>
                <a:schemeClr val="tx1">
                  <a:alpha val="60000"/>
                </a:schemeClr>
              </a:solidFill>
            </a:endParaRPr>
          </a:p>
          <a:p>
            <a:pPr marL="742950" lvl="1">
              <a:buFont typeface="Arial,Sans-Serif" panose="020B0604020202020204" pitchFamily="34" charset="0"/>
            </a:pPr>
            <a:r>
              <a:rPr lang="it-IT" b="1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Go </a:t>
            </a:r>
            <a:r>
              <a:rPr lang="it-IT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e </a:t>
            </a:r>
            <a:r>
              <a:rPr lang="it-IT" b="1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Rust </a:t>
            </a:r>
            <a:r>
              <a:rPr lang="it-IT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risultano essere i più </a:t>
            </a:r>
            <a:r>
              <a:rPr lang="it-IT" b="1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efficienti</a:t>
            </a:r>
            <a:endParaRPr lang="en-US" b="1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marL="742950" lvl="1">
              <a:buFont typeface="Arial,Sans-Serif" panose="020B0604020202020204" pitchFamily="34" charset="0"/>
            </a:pPr>
            <a:r>
              <a:rPr lang="it-IT" b="1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Python </a:t>
            </a:r>
            <a:r>
              <a:rPr lang="it-IT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e </a:t>
            </a:r>
            <a:r>
              <a:rPr lang="it-IT" b="1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Go </a:t>
            </a:r>
            <a:r>
              <a:rPr lang="it-IT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permettono uno </a:t>
            </a:r>
            <a:r>
              <a:rPr lang="it-IT" b="1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sviluppo più rapido</a:t>
            </a:r>
            <a:r>
              <a:rPr lang="it-IT" dirty="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 con Docker</a:t>
            </a:r>
            <a:endParaRPr lang="en-US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marL="742950" lvl="1">
              <a:buFont typeface="Arial,Sans-Serif" panose="020B0604020202020204" pitchFamily="34" charset="0"/>
            </a:pPr>
            <a:r>
              <a:rPr lang="it-IT" b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Java </a:t>
            </a:r>
            <a:r>
              <a:rPr lang="it-IT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e </a:t>
            </a:r>
            <a:r>
              <a:rPr lang="it-IT" b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Python </a:t>
            </a:r>
            <a:r>
              <a:rPr lang="it-IT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sono i linguaggi più </a:t>
            </a:r>
            <a:r>
              <a:rPr lang="it-IT" b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resource-heavy</a:t>
            </a:r>
            <a:endParaRPr lang="en-US" b="1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it-IT" sz="24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Consigliamo </a:t>
            </a:r>
            <a:r>
              <a:rPr lang="it-IT" sz="2400" b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Go 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per un buon compromesso tra velocità di sviluppo e performance dei microservizi</a:t>
            </a:r>
            <a:endParaRPr lang="en-US" sz="2400">
              <a:solidFill>
                <a:schemeClr val="tx1">
                  <a:alpha val="60000"/>
                </a:schemeClr>
              </a:solidFill>
              <a:cs typeface="Calibri" panose="020F0502020204030204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it-IT" sz="24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Consigliamo </a:t>
            </a:r>
            <a:r>
              <a:rPr lang="it-IT" sz="2400" b="1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Rust 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  <a:cs typeface="Calibri" panose="020F0502020204030204"/>
              </a:rPr>
              <a:t>per microservizi safety-critical che necessitano performance elevate.</a:t>
            </a:r>
          </a:p>
        </p:txBody>
      </p: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629DAECB-3D7C-550C-5FAB-4633A3BED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811822"/>
              </p:ext>
            </p:extLst>
          </p:nvPr>
        </p:nvGraphicFramePr>
        <p:xfrm>
          <a:off x="1151025" y="3959078"/>
          <a:ext cx="10738423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136">
                  <a:extLst>
                    <a:ext uri="{9D8B030D-6E8A-4147-A177-3AD203B41FA5}">
                      <a16:colId xmlns:a16="http://schemas.microsoft.com/office/drawing/2014/main" val="3948715204"/>
                    </a:ext>
                  </a:extLst>
                </a:gridCol>
                <a:gridCol w="3324277">
                  <a:extLst>
                    <a:ext uri="{9D8B030D-6E8A-4147-A177-3AD203B41FA5}">
                      <a16:colId xmlns:a16="http://schemas.microsoft.com/office/drawing/2014/main" val="4059334338"/>
                    </a:ext>
                  </a:extLst>
                </a:gridCol>
                <a:gridCol w="2145670">
                  <a:extLst>
                    <a:ext uri="{9D8B030D-6E8A-4147-A177-3AD203B41FA5}">
                      <a16:colId xmlns:a16="http://schemas.microsoft.com/office/drawing/2014/main" val="2690402309"/>
                    </a:ext>
                  </a:extLst>
                </a:gridCol>
                <a:gridCol w="2145670">
                  <a:extLst>
                    <a:ext uri="{9D8B030D-6E8A-4147-A177-3AD203B41FA5}">
                      <a16:colId xmlns:a16="http://schemas.microsoft.com/office/drawing/2014/main" val="2535253318"/>
                    </a:ext>
                  </a:extLst>
                </a:gridCol>
                <a:gridCol w="2145670">
                  <a:extLst>
                    <a:ext uri="{9D8B030D-6E8A-4147-A177-3AD203B41FA5}">
                      <a16:colId xmlns:a16="http://schemas.microsoft.com/office/drawing/2014/main" val="83243725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Rank​</a:t>
                      </a:r>
                      <a:endParaRPr lang="it-IT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CPU </a:t>
                      </a:r>
                      <a:r>
                        <a:rPr lang="it-IT" sz="1800" dirty="0" err="1">
                          <a:effectLst/>
                        </a:rPr>
                        <a:t>usage</a:t>
                      </a:r>
                      <a:r>
                        <a:rPr lang="it-IT" sz="1800" dirty="0">
                          <a:effectLst/>
                        </a:rPr>
                        <a:t>​</a:t>
                      </a:r>
                      <a:endParaRPr lang="it-IT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RAM </a:t>
                      </a:r>
                      <a:r>
                        <a:rPr lang="it-IT" sz="1800" dirty="0" err="1">
                          <a:effectLst/>
                        </a:rPr>
                        <a:t>usage</a:t>
                      </a:r>
                      <a:r>
                        <a:rPr lang="it-IT" sz="1800" dirty="0">
                          <a:effectLst/>
                        </a:rPr>
                        <a:t>​</a:t>
                      </a:r>
                      <a:endParaRPr lang="it-IT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Build Times With Caching​</a:t>
                      </a:r>
                      <a:endParaRPr lang="it-IT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Image Size​</a:t>
                      </a:r>
                      <a:endParaRPr lang="it-IT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5090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1​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Rust &lt; 0.25%​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u="none" strike="noStrike" dirty="0">
                          <a:effectLst/>
                        </a:rPr>
                        <a:t>Rust (~5MB)</a:t>
                      </a:r>
                      <a:r>
                        <a:rPr lang="it-IT" sz="1800" dirty="0">
                          <a:effectLst/>
                        </a:rPr>
                        <a:t>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Python​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Rust 20MB​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31820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2​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Go &lt; 1%​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u="none" strike="noStrike" dirty="0">
                          <a:effectLst/>
                        </a:rPr>
                        <a:t>Go (~10MB)</a:t>
                      </a:r>
                      <a:r>
                        <a:rPr lang="it-IT" sz="1800" dirty="0">
                          <a:effectLst/>
                        </a:rPr>
                        <a:t>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Go​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Go  25MB​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16757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3​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Java 2% (40% burst)​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Python(~100MB)​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u="none" strike="noStrike" dirty="0">
                          <a:effectLst/>
                        </a:rPr>
                        <a:t>Rust</a:t>
                      </a:r>
                      <a:r>
                        <a:rPr lang="it-IT" sz="1800" dirty="0">
                          <a:effectLst/>
                        </a:rPr>
                        <a:t>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Java 700MB*(solo il </a:t>
                      </a:r>
                      <a:r>
                        <a:rPr lang="it-IT" sz="1800" dirty="0" err="1">
                          <a:effectLst/>
                        </a:rPr>
                        <a:t>jar</a:t>
                      </a:r>
                      <a:r>
                        <a:rPr lang="it-IT" sz="1800" dirty="0">
                          <a:effectLst/>
                        </a:rPr>
                        <a:t> 40MB)​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4455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4​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Python 6% </a:t>
                      </a:r>
                      <a:r>
                        <a:rPr lang="it-IT" sz="1800" dirty="0" err="1">
                          <a:effectLst/>
                        </a:rPr>
                        <a:t>constantly</a:t>
                      </a:r>
                      <a:r>
                        <a:rPr lang="it-IT" sz="1800" dirty="0">
                          <a:effectLst/>
                        </a:rPr>
                        <a:t>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Java (~200MB)​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Java*​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it-IT" sz="1800" dirty="0">
                          <a:effectLst/>
                        </a:rPr>
                        <a:t>Python 1.3GB*​</a:t>
                      </a:r>
                      <a:endParaRPr lang="it-IT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935258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89DFA0-0830-4547-684F-77A0C54B5AB4}"/>
              </a:ext>
            </a:extLst>
          </p:cNvPr>
          <p:cNvSpPr txBox="1"/>
          <p:nvPr/>
        </p:nvSpPr>
        <p:spPr>
          <a:xfrm>
            <a:off x="10180673" y="6361814"/>
            <a:ext cx="16834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cs typeface="Calibri"/>
              </a:rPr>
              <a:t>*non ottimizzati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994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7B730BC-B9B7-44AF-9C1F-18798A91F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BEA00D-3D81-4954-A11A-1E1A06543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C59F35D-3AEE-407C-8DA7-F495CB9B5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66456" y="591688"/>
            <a:ext cx="2425541" cy="5347085"/>
          </a:xfrm>
          <a:custGeom>
            <a:avLst/>
            <a:gdLst>
              <a:gd name="connsiteX0" fmla="*/ 2425541 w 2425541"/>
              <a:gd name="connsiteY0" fmla="*/ 0 h 5347085"/>
              <a:gd name="connsiteX1" fmla="*/ 2425541 w 2425541"/>
              <a:gd name="connsiteY1" fmla="*/ 5347085 h 5347085"/>
              <a:gd name="connsiteX2" fmla="*/ 2392586 w 2425541"/>
              <a:gd name="connsiteY2" fmla="*/ 5333903 h 5347085"/>
              <a:gd name="connsiteX3" fmla="*/ 2338684 w 2425541"/>
              <a:gd name="connsiteY3" fmla="*/ 5319993 h 5347085"/>
              <a:gd name="connsiteX4" fmla="*/ 2284781 w 2425541"/>
              <a:gd name="connsiteY4" fmla="*/ 5313037 h 5347085"/>
              <a:gd name="connsiteX5" fmla="*/ 2227401 w 2425541"/>
              <a:gd name="connsiteY5" fmla="*/ 5313037 h 5347085"/>
              <a:gd name="connsiteX6" fmla="*/ 2168282 w 2425541"/>
              <a:gd name="connsiteY6" fmla="*/ 5316515 h 5347085"/>
              <a:gd name="connsiteX7" fmla="*/ 2109162 w 2425541"/>
              <a:gd name="connsiteY7" fmla="*/ 5323470 h 5347085"/>
              <a:gd name="connsiteX8" fmla="*/ 2050043 w 2425541"/>
              <a:gd name="connsiteY8" fmla="*/ 5332164 h 5347085"/>
              <a:gd name="connsiteX9" fmla="*/ 1990924 w 2425541"/>
              <a:gd name="connsiteY9" fmla="*/ 5339119 h 5347085"/>
              <a:gd name="connsiteX10" fmla="*/ 1931805 w 2425541"/>
              <a:gd name="connsiteY10" fmla="*/ 5344336 h 5347085"/>
              <a:gd name="connsiteX11" fmla="*/ 1876163 w 2425541"/>
              <a:gd name="connsiteY11" fmla="*/ 5342597 h 5347085"/>
              <a:gd name="connsiteX12" fmla="*/ 1822261 w 2425541"/>
              <a:gd name="connsiteY12" fmla="*/ 5335642 h 5347085"/>
              <a:gd name="connsiteX13" fmla="*/ 1770097 w 2425541"/>
              <a:gd name="connsiteY13" fmla="*/ 5319993 h 5347085"/>
              <a:gd name="connsiteX14" fmla="*/ 1726627 w 2425541"/>
              <a:gd name="connsiteY14" fmla="*/ 5297388 h 5347085"/>
              <a:gd name="connsiteX15" fmla="*/ 1684896 w 2425541"/>
              <a:gd name="connsiteY15" fmla="*/ 5267829 h 5347085"/>
              <a:gd name="connsiteX16" fmla="*/ 1648381 w 2425541"/>
              <a:gd name="connsiteY16" fmla="*/ 5233053 h 5347085"/>
              <a:gd name="connsiteX17" fmla="*/ 1611866 w 2425541"/>
              <a:gd name="connsiteY17" fmla="*/ 5193060 h 5347085"/>
              <a:gd name="connsiteX18" fmla="*/ 1578829 w 2425541"/>
              <a:gd name="connsiteY18" fmla="*/ 5151329 h 5347085"/>
              <a:gd name="connsiteX19" fmla="*/ 1545792 w 2425541"/>
              <a:gd name="connsiteY19" fmla="*/ 5107859 h 5347085"/>
              <a:gd name="connsiteX20" fmla="*/ 1512755 w 2425541"/>
              <a:gd name="connsiteY20" fmla="*/ 5064389 h 5347085"/>
              <a:gd name="connsiteX21" fmla="*/ 1479717 w 2425541"/>
              <a:gd name="connsiteY21" fmla="*/ 5022658 h 5347085"/>
              <a:gd name="connsiteX22" fmla="*/ 1444942 w 2425541"/>
              <a:gd name="connsiteY22" fmla="*/ 4982666 h 5347085"/>
              <a:gd name="connsiteX23" fmla="*/ 1404949 w 2425541"/>
              <a:gd name="connsiteY23" fmla="*/ 4947890 h 5347085"/>
              <a:gd name="connsiteX24" fmla="*/ 1366696 w 2425541"/>
              <a:gd name="connsiteY24" fmla="*/ 4916591 h 5347085"/>
              <a:gd name="connsiteX25" fmla="*/ 1323226 w 2425541"/>
              <a:gd name="connsiteY25" fmla="*/ 4892248 h 5347085"/>
              <a:gd name="connsiteX26" fmla="*/ 1276278 w 2425541"/>
              <a:gd name="connsiteY26" fmla="*/ 4871383 h 5347085"/>
              <a:gd name="connsiteX27" fmla="*/ 1225853 w 2425541"/>
              <a:gd name="connsiteY27" fmla="*/ 4853995 h 5347085"/>
              <a:gd name="connsiteX28" fmla="*/ 1173689 w 2425541"/>
              <a:gd name="connsiteY28" fmla="*/ 4838346 h 5347085"/>
              <a:gd name="connsiteX29" fmla="*/ 1121525 w 2425541"/>
              <a:gd name="connsiteY29" fmla="*/ 4824435 h 5347085"/>
              <a:gd name="connsiteX30" fmla="*/ 1067622 w 2425541"/>
              <a:gd name="connsiteY30" fmla="*/ 4810525 h 5347085"/>
              <a:gd name="connsiteX31" fmla="*/ 1017197 w 2425541"/>
              <a:gd name="connsiteY31" fmla="*/ 4794876 h 5347085"/>
              <a:gd name="connsiteX32" fmla="*/ 966772 w 2425541"/>
              <a:gd name="connsiteY32" fmla="*/ 4777488 h 5347085"/>
              <a:gd name="connsiteX33" fmla="*/ 919824 w 2425541"/>
              <a:gd name="connsiteY33" fmla="*/ 4756622 h 5347085"/>
              <a:gd name="connsiteX34" fmla="*/ 878093 w 2425541"/>
              <a:gd name="connsiteY34" fmla="*/ 4730540 h 5347085"/>
              <a:gd name="connsiteX35" fmla="*/ 839840 w 2425541"/>
              <a:gd name="connsiteY35" fmla="*/ 4699242 h 5347085"/>
              <a:gd name="connsiteX36" fmla="*/ 808541 w 2425541"/>
              <a:gd name="connsiteY36" fmla="*/ 4660988 h 5347085"/>
              <a:gd name="connsiteX37" fmla="*/ 782459 w 2425541"/>
              <a:gd name="connsiteY37" fmla="*/ 4619257 h 5347085"/>
              <a:gd name="connsiteX38" fmla="*/ 761594 w 2425541"/>
              <a:gd name="connsiteY38" fmla="*/ 4572309 h 5347085"/>
              <a:gd name="connsiteX39" fmla="*/ 744206 w 2425541"/>
              <a:gd name="connsiteY39" fmla="*/ 4521884 h 5347085"/>
              <a:gd name="connsiteX40" fmla="*/ 728556 w 2425541"/>
              <a:gd name="connsiteY40" fmla="*/ 4471459 h 5347085"/>
              <a:gd name="connsiteX41" fmla="*/ 714646 w 2425541"/>
              <a:gd name="connsiteY41" fmla="*/ 4417556 h 5347085"/>
              <a:gd name="connsiteX42" fmla="*/ 700736 w 2425541"/>
              <a:gd name="connsiteY42" fmla="*/ 4365393 h 5347085"/>
              <a:gd name="connsiteX43" fmla="*/ 685087 w 2425541"/>
              <a:gd name="connsiteY43" fmla="*/ 4313229 h 5347085"/>
              <a:gd name="connsiteX44" fmla="*/ 667699 w 2425541"/>
              <a:gd name="connsiteY44" fmla="*/ 4262803 h 5347085"/>
              <a:gd name="connsiteX45" fmla="*/ 646833 w 2425541"/>
              <a:gd name="connsiteY45" fmla="*/ 4215856 h 5347085"/>
              <a:gd name="connsiteX46" fmla="*/ 622490 w 2425541"/>
              <a:gd name="connsiteY46" fmla="*/ 4172386 h 5347085"/>
              <a:gd name="connsiteX47" fmla="*/ 591191 w 2425541"/>
              <a:gd name="connsiteY47" fmla="*/ 4134132 h 5347085"/>
              <a:gd name="connsiteX48" fmla="*/ 556416 w 2425541"/>
              <a:gd name="connsiteY48" fmla="*/ 4094140 h 5347085"/>
              <a:gd name="connsiteX49" fmla="*/ 516423 w 2425541"/>
              <a:gd name="connsiteY49" fmla="*/ 4059364 h 5347085"/>
              <a:gd name="connsiteX50" fmla="*/ 472953 w 2425541"/>
              <a:gd name="connsiteY50" fmla="*/ 4026327 h 5347085"/>
              <a:gd name="connsiteX51" fmla="*/ 429483 w 2425541"/>
              <a:gd name="connsiteY51" fmla="*/ 3993290 h 5347085"/>
              <a:gd name="connsiteX52" fmla="*/ 386013 w 2425541"/>
              <a:gd name="connsiteY52" fmla="*/ 3960253 h 5347085"/>
              <a:gd name="connsiteX53" fmla="*/ 344282 w 2425541"/>
              <a:gd name="connsiteY53" fmla="*/ 3927215 h 5347085"/>
              <a:gd name="connsiteX54" fmla="*/ 304290 w 2425541"/>
              <a:gd name="connsiteY54" fmla="*/ 3890701 h 5347085"/>
              <a:gd name="connsiteX55" fmla="*/ 269514 w 2425541"/>
              <a:gd name="connsiteY55" fmla="*/ 3854186 h 5347085"/>
              <a:gd name="connsiteX56" fmla="*/ 239954 w 2425541"/>
              <a:gd name="connsiteY56" fmla="*/ 3812455 h 5347085"/>
              <a:gd name="connsiteX57" fmla="*/ 217350 w 2425541"/>
              <a:gd name="connsiteY57" fmla="*/ 3768985 h 5347085"/>
              <a:gd name="connsiteX58" fmla="*/ 201701 w 2425541"/>
              <a:gd name="connsiteY58" fmla="*/ 3716821 h 5347085"/>
              <a:gd name="connsiteX59" fmla="*/ 194745 w 2425541"/>
              <a:gd name="connsiteY59" fmla="*/ 3662918 h 5347085"/>
              <a:gd name="connsiteX60" fmla="*/ 193007 w 2425541"/>
              <a:gd name="connsiteY60" fmla="*/ 3607277 h 5347085"/>
              <a:gd name="connsiteX61" fmla="*/ 198223 w 2425541"/>
              <a:gd name="connsiteY61" fmla="*/ 3548157 h 5347085"/>
              <a:gd name="connsiteX62" fmla="*/ 205178 w 2425541"/>
              <a:gd name="connsiteY62" fmla="*/ 3489038 h 5347085"/>
              <a:gd name="connsiteX63" fmla="*/ 213872 w 2425541"/>
              <a:gd name="connsiteY63" fmla="*/ 3429919 h 5347085"/>
              <a:gd name="connsiteX64" fmla="*/ 220827 w 2425541"/>
              <a:gd name="connsiteY64" fmla="*/ 3370800 h 5347085"/>
              <a:gd name="connsiteX65" fmla="*/ 224305 w 2425541"/>
              <a:gd name="connsiteY65" fmla="*/ 3311681 h 5347085"/>
              <a:gd name="connsiteX66" fmla="*/ 224305 w 2425541"/>
              <a:gd name="connsiteY66" fmla="*/ 3254301 h 5347085"/>
              <a:gd name="connsiteX67" fmla="*/ 217350 w 2425541"/>
              <a:gd name="connsiteY67" fmla="*/ 3200398 h 5347085"/>
              <a:gd name="connsiteX68" fmla="*/ 203439 w 2425541"/>
              <a:gd name="connsiteY68" fmla="*/ 3146495 h 5347085"/>
              <a:gd name="connsiteX69" fmla="*/ 182574 w 2425541"/>
              <a:gd name="connsiteY69" fmla="*/ 3096070 h 5347085"/>
              <a:gd name="connsiteX70" fmla="*/ 156492 w 2425541"/>
              <a:gd name="connsiteY70" fmla="*/ 3043906 h 5347085"/>
              <a:gd name="connsiteX71" fmla="*/ 126932 w 2425541"/>
              <a:gd name="connsiteY71" fmla="*/ 2991742 h 5347085"/>
              <a:gd name="connsiteX72" fmla="*/ 95634 w 2425541"/>
              <a:gd name="connsiteY72" fmla="*/ 2939578 h 5347085"/>
              <a:gd name="connsiteX73" fmla="*/ 66074 w 2425541"/>
              <a:gd name="connsiteY73" fmla="*/ 2889153 h 5347085"/>
              <a:gd name="connsiteX74" fmla="*/ 39992 w 2425541"/>
              <a:gd name="connsiteY74" fmla="*/ 2835250 h 5347085"/>
              <a:gd name="connsiteX75" fmla="*/ 19127 w 2425541"/>
              <a:gd name="connsiteY75" fmla="*/ 2783086 h 5347085"/>
              <a:gd name="connsiteX76" fmla="*/ 5216 w 2425541"/>
              <a:gd name="connsiteY76" fmla="*/ 2729184 h 5347085"/>
              <a:gd name="connsiteX77" fmla="*/ 0 w 2425541"/>
              <a:gd name="connsiteY77" fmla="*/ 2673542 h 5347085"/>
              <a:gd name="connsiteX78" fmla="*/ 5216 w 2425541"/>
              <a:gd name="connsiteY78" fmla="*/ 2617901 h 5347085"/>
              <a:gd name="connsiteX79" fmla="*/ 19127 w 2425541"/>
              <a:gd name="connsiteY79" fmla="*/ 2563998 h 5347085"/>
              <a:gd name="connsiteX80" fmla="*/ 39992 w 2425541"/>
              <a:gd name="connsiteY80" fmla="*/ 2511834 h 5347085"/>
              <a:gd name="connsiteX81" fmla="*/ 66074 w 2425541"/>
              <a:gd name="connsiteY81" fmla="*/ 2457931 h 5347085"/>
              <a:gd name="connsiteX82" fmla="*/ 95634 w 2425541"/>
              <a:gd name="connsiteY82" fmla="*/ 2407506 h 5347085"/>
              <a:gd name="connsiteX83" fmla="*/ 126932 w 2425541"/>
              <a:gd name="connsiteY83" fmla="*/ 2355342 h 5347085"/>
              <a:gd name="connsiteX84" fmla="*/ 156492 w 2425541"/>
              <a:gd name="connsiteY84" fmla="*/ 2303178 h 5347085"/>
              <a:gd name="connsiteX85" fmla="*/ 182574 w 2425541"/>
              <a:gd name="connsiteY85" fmla="*/ 2251015 h 5347085"/>
              <a:gd name="connsiteX86" fmla="*/ 203439 w 2425541"/>
              <a:gd name="connsiteY86" fmla="*/ 2200589 h 5347085"/>
              <a:gd name="connsiteX87" fmla="*/ 217350 w 2425541"/>
              <a:gd name="connsiteY87" fmla="*/ 2146687 h 5347085"/>
              <a:gd name="connsiteX88" fmla="*/ 224305 w 2425541"/>
              <a:gd name="connsiteY88" fmla="*/ 2092784 h 5347085"/>
              <a:gd name="connsiteX89" fmla="*/ 224305 w 2425541"/>
              <a:gd name="connsiteY89" fmla="*/ 2035403 h 5347085"/>
              <a:gd name="connsiteX90" fmla="*/ 220827 w 2425541"/>
              <a:gd name="connsiteY90" fmla="*/ 1976284 h 5347085"/>
              <a:gd name="connsiteX91" fmla="*/ 213872 w 2425541"/>
              <a:gd name="connsiteY91" fmla="*/ 1917165 h 5347085"/>
              <a:gd name="connsiteX92" fmla="*/ 205178 w 2425541"/>
              <a:gd name="connsiteY92" fmla="*/ 1858046 h 5347085"/>
              <a:gd name="connsiteX93" fmla="*/ 198223 w 2425541"/>
              <a:gd name="connsiteY93" fmla="*/ 1798927 h 5347085"/>
              <a:gd name="connsiteX94" fmla="*/ 193007 w 2425541"/>
              <a:gd name="connsiteY94" fmla="*/ 1739808 h 5347085"/>
              <a:gd name="connsiteX95" fmla="*/ 194745 w 2425541"/>
              <a:gd name="connsiteY95" fmla="*/ 1684166 h 5347085"/>
              <a:gd name="connsiteX96" fmla="*/ 201701 w 2425541"/>
              <a:gd name="connsiteY96" fmla="*/ 1630263 h 5347085"/>
              <a:gd name="connsiteX97" fmla="*/ 217350 w 2425541"/>
              <a:gd name="connsiteY97" fmla="*/ 1578100 h 5347085"/>
              <a:gd name="connsiteX98" fmla="*/ 239954 w 2425541"/>
              <a:gd name="connsiteY98" fmla="*/ 1534630 h 5347085"/>
              <a:gd name="connsiteX99" fmla="*/ 269514 w 2425541"/>
              <a:gd name="connsiteY99" fmla="*/ 1492898 h 5347085"/>
              <a:gd name="connsiteX100" fmla="*/ 304290 w 2425541"/>
              <a:gd name="connsiteY100" fmla="*/ 1456384 h 5347085"/>
              <a:gd name="connsiteX101" fmla="*/ 344282 w 2425541"/>
              <a:gd name="connsiteY101" fmla="*/ 1419869 h 5347085"/>
              <a:gd name="connsiteX102" fmla="*/ 386013 w 2425541"/>
              <a:gd name="connsiteY102" fmla="*/ 1386832 h 5347085"/>
              <a:gd name="connsiteX103" fmla="*/ 429483 w 2425541"/>
              <a:gd name="connsiteY103" fmla="*/ 1353795 h 5347085"/>
              <a:gd name="connsiteX104" fmla="*/ 472953 w 2425541"/>
              <a:gd name="connsiteY104" fmla="*/ 1320757 h 5347085"/>
              <a:gd name="connsiteX105" fmla="*/ 516423 w 2425541"/>
              <a:gd name="connsiteY105" fmla="*/ 1287720 h 5347085"/>
              <a:gd name="connsiteX106" fmla="*/ 556416 w 2425541"/>
              <a:gd name="connsiteY106" fmla="*/ 1252944 h 5347085"/>
              <a:gd name="connsiteX107" fmla="*/ 591191 w 2425541"/>
              <a:gd name="connsiteY107" fmla="*/ 1212952 h 5347085"/>
              <a:gd name="connsiteX108" fmla="*/ 622490 w 2425541"/>
              <a:gd name="connsiteY108" fmla="*/ 1174698 h 5347085"/>
              <a:gd name="connsiteX109" fmla="*/ 646833 w 2425541"/>
              <a:gd name="connsiteY109" fmla="*/ 1131229 h 5347085"/>
              <a:gd name="connsiteX110" fmla="*/ 667699 w 2425541"/>
              <a:gd name="connsiteY110" fmla="*/ 1084281 h 5347085"/>
              <a:gd name="connsiteX111" fmla="*/ 685087 w 2425541"/>
              <a:gd name="connsiteY111" fmla="*/ 1033856 h 5347085"/>
              <a:gd name="connsiteX112" fmla="*/ 700736 w 2425541"/>
              <a:gd name="connsiteY112" fmla="*/ 981692 h 5347085"/>
              <a:gd name="connsiteX113" fmla="*/ 714646 w 2425541"/>
              <a:gd name="connsiteY113" fmla="*/ 929528 h 5347085"/>
              <a:gd name="connsiteX114" fmla="*/ 728556 w 2425541"/>
              <a:gd name="connsiteY114" fmla="*/ 875625 h 5347085"/>
              <a:gd name="connsiteX115" fmla="*/ 744206 w 2425541"/>
              <a:gd name="connsiteY115" fmla="*/ 825200 h 5347085"/>
              <a:gd name="connsiteX116" fmla="*/ 761594 w 2425541"/>
              <a:gd name="connsiteY116" fmla="*/ 774775 h 5347085"/>
              <a:gd name="connsiteX117" fmla="*/ 782459 w 2425541"/>
              <a:gd name="connsiteY117" fmla="*/ 727827 h 5347085"/>
              <a:gd name="connsiteX118" fmla="*/ 808541 w 2425541"/>
              <a:gd name="connsiteY118" fmla="*/ 686096 h 5347085"/>
              <a:gd name="connsiteX119" fmla="*/ 839840 w 2425541"/>
              <a:gd name="connsiteY119" fmla="*/ 647843 h 5347085"/>
              <a:gd name="connsiteX120" fmla="*/ 878093 w 2425541"/>
              <a:gd name="connsiteY120" fmla="*/ 616544 h 5347085"/>
              <a:gd name="connsiteX121" fmla="*/ 919824 w 2425541"/>
              <a:gd name="connsiteY121" fmla="*/ 590462 h 5347085"/>
              <a:gd name="connsiteX122" fmla="*/ 966772 w 2425541"/>
              <a:gd name="connsiteY122" fmla="*/ 569597 h 5347085"/>
              <a:gd name="connsiteX123" fmla="*/ 1017197 w 2425541"/>
              <a:gd name="connsiteY123" fmla="*/ 552209 h 5347085"/>
              <a:gd name="connsiteX124" fmla="*/ 1067622 w 2425541"/>
              <a:gd name="connsiteY124" fmla="*/ 536560 h 5347085"/>
              <a:gd name="connsiteX125" fmla="*/ 1121525 w 2425541"/>
              <a:gd name="connsiteY125" fmla="*/ 522649 h 5347085"/>
              <a:gd name="connsiteX126" fmla="*/ 1173689 w 2425541"/>
              <a:gd name="connsiteY126" fmla="*/ 508739 h 5347085"/>
              <a:gd name="connsiteX127" fmla="*/ 1225853 w 2425541"/>
              <a:gd name="connsiteY127" fmla="*/ 493090 h 5347085"/>
              <a:gd name="connsiteX128" fmla="*/ 1276278 w 2425541"/>
              <a:gd name="connsiteY128" fmla="*/ 475702 h 5347085"/>
              <a:gd name="connsiteX129" fmla="*/ 1323226 w 2425541"/>
              <a:gd name="connsiteY129" fmla="*/ 454836 h 5347085"/>
              <a:gd name="connsiteX130" fmla="*/ 1366696 w 2425541"/>
              <a:gd name="connsiteY130" fmla="*/ 430493 h 5347085"/>
              <a:gd name="connsiteX131" fmla="*/ 1404949 w 2425541"/>
              <a:gd name="connsiteY131" fmla="*/ 399195 h 5347085"/>
              <a:gd name="connsiteX132" fmla="*/ 1444942 w 2425541"/>
              <a:gd name="connsiteY132" fmla="*/ 364419 h 5347085"/>
              <a:gd name="connsiteX133" fmla="*/ 1479717 w 2425541"/>
              <a:gd name="connsiteY133" fmla="*/ 324426 h 5347085"/>
              <a:gd name="connsiteX134" fmla="*/ 1512755 w 2425541"/>
              <a:gd name="connsiteY134" fmla="*/ 282695 h 5347085"/>
              <a:gd name="connsiteX135" fmla="*/ 1545792 w 2425541"/>
              <a:gd name="connsiteY135" fmla="*/ 239225 h 5347085"/>
              <a:gd name="connsiteX136" fmla="*/ 1578829 w 2425541"/>
              <a:gd name="connsiteY136" fmla="*/ 195755 h 5347085"/>
              <a:gd name="connsiteX137" fmla="*/ 1611866 w 2425541"/>
              <a:gd name="connsiteY137" fmla="*/ 154024 h 5347085"/>
              <a:gd name="connsiteX138" fmla="*/ 1648381 w 2425541"/>
              <a:gd name="connsiteY138" fmla="*/ 114032 h 5347085"/>
              <a:gd name="connsiteX139" fmla="*/ 1684896 w 2425541"/>
              <a:gd name="connsiteY139" fmla="*/ 79256 h 5347085"/>
              <a:gd name="connsiteX140" fmla="*/ 1726627 w 2425541"/>
              <a:gd name="connsiteY140" fmla="*/ 49696 h 5347085"/>
              <a:gd name="connsiteX141" fmla="*/ 1770097 w 2425541"/>
              <a:gd name="connsiteY141" fmla="*/ 27092 h 5347085"/>
              <a:gd name="connsiteX142" fmla="*/ 1822261 w 2425541"/>
              <a:gd name="connsiteY142" fmla="*/ 11443 h 5347085"/>
              <a:gd name="connsiteX143" fmla="*/ 1876163 w 2425541"/>
              <a:gd name="connsiteY143" fmla="*/ 4487 h 5347085"/>
              <a:gd name="connsiteX144" fmla="*/ 1931805 w 2425541"/>
              <a:gd name="connsiteY144" fmla="*/ 2749 h 5347085"/>
              <a:gd name="connsiteX145" fmla="*/ 1990924 w 2425541"/>
              <a:gd name="connsiteY145" fmla="*/ 7965 h 5347085"/>
              <a:gd name="connsiteX146" fmla="*/ 2050043 w 2425541"/>
              <a:gd name="connsiteY146" fmla="*/ 14920 h 5347085"/>
              <a:gd name="connsiteX147" fmla="*/ 2109162 w 2425541"/>
              <a:gd name="connsiteY147" fmla="*/ 23614 h 5347085"/>
              <a:gd name="connsiteX148" fmla="*/ 2168282 w 2425541"/>
              <a:gd name="connsiteY148" fmla="*/ 30569 h 5347085"/>
              <a:gd name="connsiteX149" fmla="*/ 2227401 w 2425541"/>
              <a:gd name="connsiteY149" fmla="*/ 34047 h 5347085"/>
              <a:gd name="connsiteX150" fmla="*/ 2284781 w 2425541"/>
              <a:gd name="connsiteY150" fmla="*/ 34047 h 5347085"/>
              <a:gd name="connsiteX151" fmla="*/ 2338684 w 2425541"/>
              <a:gd name="connsiteY151" fmla="*/ 27092 h 5347085"/>
              <a:gd name="connsiteX152" fmla="*/ 2392586 w 2425541"/>
              <a:gd name="connsiteY152" fmla="*/ 13181 h 534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425541" h="5347085">
                <a:moveTo>
                  <a:pt x="2425541" y="0"/>
                </a:moveTo>
                <a:lnTo>
                  <a:pt x="2425541" y="5347085"/>
                </a:lnTo>
                <a:lnTo>
                  <a:pt x="2392586" y="5333903"/>
                </a:lnTo>
                <a:lnTo>
                  <a:pt x="2338684" y="5319993"/>
                </a:lnTo>
                <a:lnTo>
                  <a:pt x="2284781" y="5313037"/>
                </a:lnTo>
                <a:lnTo>
                  <a:pt x="2227401" y="5313037"/>
                </a:lnTo>
                <a:lnTo>
                  <a:pt x="2168282" y="5316515"/>
                </a:lnTo>
                <a:lnTo>
                  <a:pt x="2109162" y="5323470"/>
                </a:lnTo>
                <a:lnTo>
                  <a:pt x="2050043" y="5332164"/>
                </a:lnTo>
                <a:lnTo>
                  <a:pt x="1990924" y="5339119"/>
                </a:lnTo>
                <a:lnTo>
                  <a:pt x="1931805" y="5344336"/>
                </a:lnTo>
                <a:lnTo>
                  <a:pt x="1876163" y="5342597"/>
                </a:lnTo>
                <a:lnTo>
                  <a:pt x="1822261" y="5335642"/>
                </a:lnTo>
                <a:lnTo>
                  <a:pt x="1770097" y="5319993"/>
                </a:lnTo>
                <a:lnTo>
                  <a:pt x="1726627" y="5297388"/>
                </a:lnTo>
                <a:lnTo>
                  <a:pt x="1684896" y="5267829"/>
                </a:lnTo>
                <a:lnTo>
                  <a:pt x="1648381" y="5233053"/>
                </a:lnTo>
                <a:lnTo>
                  <a:pt x="1611866" y="5193060"/>
                </a:lnTo>
                <a:lnTo>
                  <a:pt x="1578829" y="5151329"/>
                </a:lnTo>
                <a:lnTo>
                  <a:pt x="1545792" y="5107859"/>
                </a:lnTo>
                <a:lnTo>
                  <a:pt x="1512755" y="5064389"/>
                </a:lnTo>
                <a:lnTo>
                  <a:pt x="1479717" y="5022658"/>
                </a:lnTo>
                <a:lnTo>
                  <a:pt x="1444942" y="4982666"/>
                </a:lnTo>
                <a:lnTo>
                  <a:pt x="1404949" y="4947890"/>
                </a:lnTo>
                <a:lnTo>
                  <a:pt x="1366696" y="4916591"/>
                </a:lnTo>
                <a:lnTo>
                  <a:pt x="1323226" y="4892248"/>
                </a:lnTo>
                <a:lnTo>
                  <a:pt x="1276278" y="4871383"/>
                </a:lnTo>
                <a:lnTo>
                  <a:pt x="1225853" y="4853995"/>
                </a:lnTo>
                <a:lnTo>
                  <a:pt x="1173689" y="4838346"/>
                </a:lnTo>
                <a:lnTo>
                  <a:pt x="1121525" y="4824435"/>
                </a:lnTo>
                <a:lnTo>
                  <a:pt x="1067622" y="4810525"/>
                </a:lnTo>
                <a:lnTo>
                  <a:pt x="1017197" y="4794876"/>
                </a:lnTo>
                <a:lnTo>
                  <a:pt x="966772" y="4777488"/>
                </a:lnTo>
                <a:lnTo>
                  <a:pt x="919824" y="4756622"/>
                </a:lnTo>
                <a:lnTo>
                  <a:pt x="878093" y="4730540"/>
                </a:lnTo>
                <a:lnTo>
                  <a:pt x="839840" y="4699242"/>
                </a:lnTo>
                <a:lnTo>
                  <a:pt x="808541" y="4660988"/>
                </a:lnTo>
                <a:lnTo>
                  <a:pt x="782459" y="4619257"/>
                </a:lnTo>
                <a:lnTo>
                  <a:pt x="761594" y="4572309"/>
                </a:lnTo>
                <a:lnTo>
                  <a:pt x="744206" y="4521884"/>
                </a:lnTo>
                <a:lnTo>
                  <a:pt x="728556" y="4471459"/>
                </a:lnTo>
                <a:lnTo>
                  <a:pt x="714646" y="4417556"/>
                </a:lnTo>
                <a:lnTo>
                  <a:pt x="700736" y="4365393"/>
                </a:lnTo>
                <a:lnTo>
                  <a:pt x="685087" y="4313229"/>
                </a:lnTo>
                <a:lnTo>
                  <a:pt x="667699" y="4262803"/>
                </a:lnTo>
                <a:lnTo>
                  <a:pt x="646833" y="4215856"/>
                </a:lnTo>
                <a:lnTo>
                  <a:pt x="622490" y="4172386"/>
                </a:lnTo>
                <a:lnTo>
                  <a:pt x="591191" y="4134132"/>
                </a:lnTo>
                <a:lnTo>
                  <a:pt x="556416" y="4094140"/>
                </a:lnTo>
                <a:lnTo>
                  <a:pt x="516423" y="4059364"/>
                </a:lnTo>
                <a:lnTo>
                  <a:pt x="472953" y="4026327"/>
                </a:lnTo>
                <a:lnTo>
                  <a:pt x="429483" y="3993290"/>
                </a:lnTo>
                <a:lnTo>
                  <a:pt x="386013" y="3960253"/>
                </a:lnTo>
                <a:lnTo>
                  <a:pt x="344282" y="3927215"/>
                </a:lnTo>
                <a:lnTo>
                  <a:pt x="304290" y="3890701"/>
                </a:lnTo>
                <a:lnTo>
                  <a:pt x="269514" y="3854186"/>
                </a:lnTo>
                <a:lnTo>
                  <a:pt x="239954" y="3812455"/>
                </a:lnTo>
                <a:lnTo>
                  <a:pt x="217350" y="3768985"/>
                </a:lnTo>
                <a:lnTo>
                  <a:pt x="201701" y="3716821"/>
                </a:lnTo>
                <a:lnTo>
                  <a:pt x="194745" y="3662918"/>
                </a:lnTo>
                <a:lnTo>
                  <a:pt x="193007" y="3607277"/>
                </a:lnTo>
                <a:lnTo>
                  <a:pt x="198223" y="3548157"/>
                </a:lnTo>
                <a:lnTo>
                  <a:pt x="205178" y="3489038"/>
                </a:lnTo>
                <a:lnTo>
                  <a:pt x="213872" y="3429919"/>
                </a:lnTo>
                <a:lnTo>
                  <a:pt x="220827" y="3370800"/>
                </a:lnTo>
                <a:lnTo>
                  <a:pt x="224305" y="3311681"/>
                </a:lnTo>
                <a:lnTo>
                  <a:pt x="224305" y="3254301"/>
                </a:lnTo>
                <a:lnTo>
                  <a:pt x="217350" y="3200398"/>
                </a:lnTo>
                <a:lnTo>
                  <a:pt x="203439" y="3146495"/>
                </a:lnTo>
                <a:lnTo>
                  <a:pt x="182574" y="3096070"/>
                </a:lnTo>
                <a:lnTo>
                  <a:pt x="156492" y="3043906"/>
                </a:lnTo>
                <a:lnTo>
                  <a:pt x="126932" y="2991742"/>
                </a:lnTo>
                <a:lnTo>
                  <a:pt x="95634" y="2939578"/>
                </a:lnTo>
                <a:lnTo>
                  <a:pt x="66074" y="2889153"/>
                </a:lnTo>
                <a:lnTo>
                  <a:pt x="39992" y="2835250"/>
                </a:lnTo>
                <a:lnTo>
                  <a:pt x="19127" y="2783086"/>
                </a:lnTo>
                <a:lnTo>
                  <a:pt x="5216" y="2729184"/>
                </a:lnTo>
                <a:lnTo>
                  <a:pt x="0" y="2673542"/>
                </a:lnTo>
                <a:lnTo>
                  <a:pt x="5216" y="2617901"/>
                </a:lnTo>
                <a:lnTo>
                  <a:pt x="19127" y="2563998"/>
                </a:lnTo>
                <a:lnTo>
                  <a:pt x="39992" y="2511834"/>
                </a:lnTo>
                <a:lnTo>
                  <a:pt x="66074" y="2457931"/>
                </a:lnTo>
                <a:lnTo>
                  <a:pt x="95634" y="2407506"/>
                </a:lnTo>
                <a:lnTo>
                  <a:pt x="126932" y="2355342"/>
                </a:lnTo>
                <a:lnTo>
                  <a:pt x="156492" y="2303178"/>
                </a:lnTo>
                <a:lnTo>
                  <a:pt x="182574" y="2251015"/>
                </a:lnTo>
                <a:lnTo>
                  <a:pt x="203439" y="2200589"/>
                </a:lnTo>
                <a:lnTo>
                  <a:pt x="217350" y="2146687"/>
                </a:lnTo>
                <a:lnTo>
                  <a:pt x="224305" y="2092784"/>
                </a:lnTo>
                <a:lnTo>
                  <a:pt x="224305" y="2035403"/>
                </a:lnTo>
                <a:lnTo>
                  <a:pt x="220827" y="1976284"/>
                </a:lnTo>
                <a:lnTo>
                  <a:pt x="213872" y="1917165"/>
                </a:lnTo>
                <a:lnTo>
                  <a:pt x="205178" y="1858046"/>
                </a:lnTo>
                <a:lnTo>
                  <a:pt x="198223" y="1798927"/>
                </a:lnTo>
                <a:lnTo>
                  <a:pt x="193007" y="1739808"/>
                </a:lnTo>
                <a:lnTo>
                  <a:pt x="194745" y="1684166"/>
                </a:lnTo>
                <a:lnTo>
                  <a:pt x="201701" y="1630263"/>
                </a:lnTo>
                <a:lnTo>
                  <a:pt x="217350" y="1578100"/>
                </a:lnTo>
                <a:lnTo>
                  <a:pt x="239954" y="1534630"/>
                </a:lnTo>
                <a:lnTo>
                  <a:pt x="269514" y="1492898"/>
                </a:lnTo>
                <a:lnTo>
                  <a:pt x="304290" y="1456384"/>
                </a:lnTo>
                <a:lnTo>
                  <a:pt x="344282" y="1419869"/>
                </a:lnTo>
                <a:lnTo>
                  <a:pt x="386013" y="1386832"/>
                </a:lnTo>
                <a:lnTo>
                  <a:pt x="429483" y="1353795"/>
                </a:lnTo>
                <a:lnTo>
                  <a:pt x="472953" y="1320757"/>
                </a:lnTo>
                <a:lnTo>
                  <a:pt x="516423" y="1287720"/>
                </a:lnTo>
                <a:lnTo>
                  <a:pt x="556416" y="1252944"/>
                </a:lnTo>
                <a:lnTo>
                  <a:pt x="591191" y="1212952"/>
                </a:lnTo>
                <a:lnTo>
                  <a:pt x="622490" y="1174698"/>
                </a:lnTo>
                <a:lnTo>
                  <a:pt x="646833" y="1131229"/>
                </a:lnTo>
                <a:lnTo>
                  <a:pt x="667699" y="1084281"/>
                </a:lnTo>
                <a:lnTo>
                  <a:pt x="685087" y="1033856"/>
                </a:lnTo>
                <a:lnTo>
                  <a:pt x="700736" y="981692"/>
                </a:lnTo>
                <a:lnTo>
                  <a:pt x="714646" y="929528"/>
                </a:lnTo>
                <a:lnTo>
                  <a:pt x="728556" y="875625"/>
                </a:lnTo>
                <a:lnTo>
                  <a:pt x="744206" y="825200"/>
                </a:lnTo>
                <a:lnTo>
                  <a:pt x="761594" y="774775"/>
                </a:lnTo>
                <a:lnTo>
                  <a:pt x="782459" y="727827"/>
                </a:lnTo>
                <a:lnTo>
                  <a:pt x="808541" y="686096"/>
                </a:lnTo>
                <a:lnTo>
                  <a:pt x="839840" y="647843"/>
                </a:lnTo>
                <a:lnTo>
                  <a:pt x="878093" y="616544"/>
                </a:lnTo>
                <a:lnTo>
                  <a:pt x="919824" y="590462"/>
                </a:lnTo>
                <a:lnTo>
                  <a:pt x="966772" y="569597"/>
                </a:lnTo>
                <a:lnTo>
                  <a:pt x="1017197" y="552209"/>
                </a:lnTo>
                <a:lnTo>
                  <a:pt x="1067622" y="536560"/>
                </a:lnTo>
                <a:lnTo>
                  <a:pt x="1121525" y="522649"/>
                </a:lnTo>
                <a:lnTo>
                  <a:pt x="1173689" y="508739"/>
                </a:lnTo>
                <a:lnTo>
                  <a:pt x="1225853" y="493090"/>
                </a:lnTo>
                <a:lnTo>
                  <a:pt x="1276278" y="475702"/>
                </a:lnTo>
                <a:lnTo>
                  <a:pt x="1323226" y="454836"/>
                </a:lnTo>
                <a:lnTo>
                  <a:pt x="1366696" y="430493"/>
                </a:lnTo>
                <a:lnTo>
                  <a:pt x="1404949" y="399195"/>
                </a:lnTo>
                <a:lnTo>
                  <a:pt x="1444942" y="364419"/>
                </a:lnTo>
                <a:lnTo>
                  <a:pt x="1479717" y="324426"/>
                </a:lnTo>
                <a:lnTo>
                  <a:pt x="1512755" y="282695"/>
                </a:lnTo>
                <a:lnTo>
                  <a:pt x="1545792" y="239225"/>
                </a:lnTo>
                <a:lnTo>
                  <a:pt x="1578829" y="195755"/>
                </a:lnTo>
                <a:lnTo>
                  <a:pt x="1611866" y="154024"/>
                </a:lnTo>
                <a:lnTo>
                  <a:pt x="1648381" y="114032"/>
                </a:lnTo>
                <a:lnTo>
                  <a:pt x="1684896" y="79256"/>
                </a:lnTo>
                <a:lnTo>
                  <a:pt x="1726627" y="49696"/>
                </a:lnTo>
                <a:lnTo>
                  <a:pt x="1770097" y="27092"/>
                </a:lnTo>
                <a:lnTo>
                  <a:pt x="1822261" y="11443"/>
                </a:lnTo>
                <a:lnTo>
                  <a:pt x="1876163" y="4487"/>
                </a:lnTo>
                <a:lnTo>
                  <a:pt x="1931805" y="2749"/>
                </a:lnTo>
                <a:lnTo>
                  <a:pt x="1990924" y="7965"/>
                </a:lnTo>
                <a:lnTo>
                  <a:pt x="2050043" y="14920"/>
                </a:lnTo>
                <a:lnTo>
                  <a:pt x="2109162" y="23614"/>
                </a:lnTo>
                <a:lnTo>
                  <a:pt x="2168282" y="30569"/>
                </a:lnTo>
                <a:lnTo>
                  <a:pt x="2227401" y="34047"/>
                </a:lnTo>
                <a:lnTo>
                  <a:pt x="2284781" y="34047"/>
                </a:lnTo>
                <a:lnTo>
                  <a:pt x="2338684" y="27092"/>
                </a:lnTo>
                <a:lnTo>
                  <a:pt x="2392586" y="1318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2C3FE3A-8087-4BDC-BF2B-462E8D8F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66456" y="591688"/>
            <a:ext cx="2425541" cy="5347085"/>
          </a:xfrm>
          <a:custGeom>
            <a:avLst/>
            <a:gdLst>
              <a:gd name="connsiteX0" fmla="*/ 2425541 w 2425541"/>
              <a:gd name="connsiteY0" fmla="*/ 0 h 5347085"/>
              <a:gd name="connsiteX1" fmla="*/ 2425541 w 2425541"/>
              <a:gd name="connsiteY1" fmla="*/ 5347085 h 5347085"/>
              <a:gd name="connsiteX2" fmla="*/ 2392586 w 2425541"/>
              <a:gd name="connsiteY2" fmla="*/ 5333903 h 5347085"/>
              <a:gd name="connsiteX3" fmla="*/ 2338684 w 2425541"/>
              <a:gd name="connsiteY3" fmla="*/ 5319993 h 5347085"/>
              <a:gd name="connsiteX4" fmla="*/ 2284781 w 2425541"/>
              <a:gd name="connsiteY4" fmla="*/ 5313037 h 5347085"/>
              <a:gd name="connsiteX5" fmla="*/ 2227401 w 2425541"/>
              <a:gd name="connsiteY5" fmla="*/ 5313037 h 5347085"/>
              <a:gd name="connsiteX6" fmla="*/ 2168282 w 2425541"/>
              <a:gd name="connsiteY6" fmla="*/ 5316515 h 5347085"/>
              <a:gd name="connsiteX7" fmla="*/ 2109162 w 2425541"/>
              <a:gd name="connsiteY7" fmla="*/ 5323470 h 5347085"/>
              <a:gd name="connsiteX8" fmla="*/ 2050043 w 2425541"/>
              <a:gd name="connsiteY8" fmla="*/ 5332164 h 5347085"/>
              <a:gd name="connsiteX9" fmla="*/ 1990924 w 2425541"/>
              <a:gd name="connsiteY9" fmla="*/ 5339119 h 5347085"/>
              <a:gd name="connsiteX10" fmla="*/ 1931805 w 2425541"/>
              <a:gd name="connsiteY10" fmla="*/ 5344336 h 5347085"/>
              <a:gd name="connsiteX11" fmla="*/ 1876163 w 2425541"/>
              <a:gd name="connsiteY11" fmla="*/ 5342597 h 5347085"/>
              <a:gd name="connsiteX12" fmla="*/ 1822261 w 2425541"/>
              <a:gd name="connsiteY12" fmla="*/ 5335642 h 5347085"/>
              <a:gd name="connsiteX13" fmla="*/ 1770097 w 2425541"/>
              <a:gd name="connsiteY13" fmla="*/ 5319993 h 5347085"/>
              <a:gd name="connsiteX14" fmla="*/ 1726627 w 2425541"/>
              <a:gd name="connsiteY14" fmla="*/ 5297388 h 5347085"/>
              <a:gd name="connsiteX15" fmla="*/ 1684896 w 2425541"/>
              <a:gd name="connsiteY15" fmla="*/ 5267829 h 5347085"/>
              <a:gd name="connsiteX16" fmla="*/ 1648381 w 2425541"/>
              <a:gd name="connsiteY16" fmla="*/ 5233053 h 5347085"/>
              <a:gd name="connsiteX17" fmla="*/ 1611866 w 2425541"/>
              <a:gd name="connsiteY17" fmla="*/ 5193060 h 5347085"/>
              <a:gd name="connsiteX18" fmla="*/ 1578829 w 2425541"/>
              <a:gd name="connsiteY18" fmla="*/ 5151329 h 5347085"/>
              <a:gd name="connsiteX19" fmla="*/ 1545792 w 2425541"/>
              <a:gd name="connsiteY19" fmla="*/ 5107859 h 5347085"/>
              <a:gd name="connsiteX20" fmla="*/ 1512755 w 2425541"/>
              <a:gd name="connsiteY20" fmla="*/ 5064389 h 5347085"/>
              <a:gd name="connsiteX21" fmla="*/ 1479717 w 2425541"/>
              <a:gd name="connsiteY21" fmla="*/ 5022658 h 5347085"/>
              <a:gd name="connsiteX22" fmla="*/ 1444942 w 2425541"/>
              <a:gd name="connsiteY22" fmla="*/ 4982666 h 5347085"/>
              <a:gd name="connsiteX23" fmla="*/ 1404949 w 2425541"/>
              <a:gd name="connsiteY23" fmla="*/ 4947890 h 5347085"/>
              <a:gd name="connsiteX24" fmla="*/ 1366696 w 2425541"/>
              <a:gd name="connsiteY24" fmla="*/ 4916591 h 5347085"/>
              <a:gd name="connsiteX25" fmla="*/ 1323226 w 2425541"/>
              <a:gd name="connsiteY25" fmla="*/ 4892248 h 5347085"/>
              <a:gd name="connsiteX26" fmla="*/ 1276278 w 2425541"/>
              <a:gd name="connsiteY26" fmla="*/ 4871383 h 5347085"/>
              <a:gd name="connsiteX27" fmla="*/ 1225853 w 2425541"/>
              <a:gd name="connsiteY27" fmla="*/ 4853995 h 5347085"/>
              <a:gd name="connsiteX28" fmla="*/ 1173689 w 2425541"/>
              <a:gd name="connsiteY28" fmla="*/ 4838346 h 5347085"/>
              <a:gd name="connsiteX29" fmla="*/ 1121525 w 2425541"/>
              <a:gd name="connsiteY29" fmla="*/ 4824435 h 5347085"/>
              <a:gd name="connsiteX30" fmla="*/ 1067622 w 2425541"/>
              <a:gd name="connsiteY30" fmla="*/ 4810525 h 5347085"/>
              <a:gd name="connsiteX31" fmla="*/ 1017197 w 2425541"/>
              <a:gd name="connsiteY31" fmla="*/ 4794876 h 5347085"/>
              <a:gd name="connsiteX32" fmla="*/ 966772 w 2425541"/>
              <a:gd name="connsiteY32" fmla="*/ 4777488 h 5347085"/>
              <a:gd name="connsiteX33" fmla="*/ 919824 w 2425541"/>
              <a:gd name="connsiteY33" fmla="*/ 4756622 h 5347085"/>
              <a:gd name="connsiteX34" fmla="*/ 878093 w 2425541"/>
              <a:gd name="connsiteY34" fmla="*/ 4730540 h 5347085"/>
              <a:gd name="connsiteX35" fmla="*/ 839840 w 2425541"/>
              <a:gd name="connsiteY35" fmla="*/ 4699242 h 5347085"/>
              <a:gd name="connsiteX36" fmla="*/ 808541 w 2425541"/>
              <a:gd name="connsiteY36" fmla="*/ 4660988 h 5347085"/>
              <a:gd name="connsiteX37" fmla="*/ 782459 w 2425541"/>
              <a:gd name="connsiteY37" fmla="*/ 4619257 h 5347085"/>
              <a:gd name="connsiteX38" fmla="*/ 761594 w 2425541"/>
              <a:gd name="connsiteY38" fmla="*/ 4572309 h 5347085"/>
              <a:gd name="connsiteX39" fmla="*/ 744206 w 2425541"/>
              <a:gd name="connsiteY39" fmla="*/ 4521884 h 5347085"/>
              <a:gd name="connsiteX40" fmla="*/ 728556 w 2425541"/>
              <a:gd name="connsiteY40" fmla="*/ 4471459 h 5347085"/>
              <a:gd name="connsiteX41" fmla="*/ 714646 w 2425541"/>
              <a:gd name="connsiteY41" fmla="*/ 4417556 h 5347085"/>
              <a:gd name="connsiteX42" fmla="*/ 700736 w 2425541"/>
              <a:gd name="connsiteY42" fmla="*/ 4365393 h 5347085"/>
              <a:gd name="connsiteX43" fmla="*/ 685087 w 2425541"/>
              <a:gd name="connsiteY43" fmla="*/ 4313229 h 5347085"/>
              <a:gd name="connsiteX44" fmla="*/ 667699 w 2425541"/>
              <a:gd name="connsiteY44" fmla="*/ 4262803 h 5347085"/>
              <a:gd name="connsiteX45" fmla="*/ 646833 w 2425541"/>
              <a:gd name="connsiteY45" fmla="*/ 4215856 h 5347085"/>
              <a:gd name="connsiteX46" fmla="*/ 622490 w 2425541"/>
              <a:gd name="connsiteY46" fmla="*/ 4172386 h 5347085"/>
              <a:gd name="connsiteX47" fmla="*/ 591191 w 2425541"/>
              <a:gd name="connsiteY47" fmla="*/ 4134132 h 5347085"/>
              <a:gd name="connsiteX48" fmla="*/ 556416 w 2425541"/>
              <a:gd name="connsiteY48" fmla="*/ 4094140 h 5347085"/>
              <a:gd name="connsiteX49" fmla="*/ 516423 w 2425541"/>
              <a:gd name="connsiteY49" fmla="*/ 4059364 h 5347085"/>
              <a:gd name="connsiteX50" fmla="*/ 472953 w 2425541"/>
              <a:gd name="connsiteY50" fmla="*/ 4026327 h 5347085"/>
              <a:gd name="connsiteX51" fmla="*/ 429483 w 2425541"/>
              <a:gd name="connsiteY51" fmla="*/ 3993290 h 5347085"/>
              <a:gd name="connsiteX52" fmla="*/ 386013 w 2425541"/>
              <a:gd name="connsiteY52" fmla="*/ 3960253 h 5347085"/>
              <a:gd name="connsiteX53" fmla="*/ 344282 w 2425541"/>
              <a:gd name="connsiteY53" fmla="*/ 3927215 h 5347085"/>
              <a:gd name="connsiteX54" fmla="*/ 304290 w 2425541"/>
              <a:gd name="connsiteY54" fmla="*/ 3890701 h 5347085"/>
              <a:gd name="connsiteX55" fmla="*/ 269514 w 2425541"/>
              <a:gd name="connsiteY55" fmla="*/ 3854186 h 5347085"/>
              <a:gd name="connsiteX56" fmla="*/ 239954 w 2425541"/>
              <a:gd name="connsiteY56" fmla="*/ 3812455 h 5347085"/>
              <a:gd name="connsiteX57" fmla="*/ 217350 w 2425541"/>
              <a:gd name="connsiteY57" fmla="*/ 3768985 h 5347085"/>
              <a:gd name="connsiteX58" fmla="*/ 201701 w 2425541"/>
              <a:gd name="connsiteY58" fmla="*/ 3716821 h 5347085"/>
              <a:gd name="connsiteX59" fmla="*/ 194745 w 2425541"/>
              <a:gd name="connsiteY59" fmla="*/ 3662918 h 5347085"/>
              <a:gd name="connsiteX60" fmla="*/ 193007 w 2425541"/>
              <a:gd name="connsiteY60" fmla="*/ 3607277 h 5347085"/>
              <a:gd name="connsiteX61" fmla="*/ 198223 w 2425541"/>
              <a:gd name="connsiteY61" fmla="*/ 3548157 h 5347085"/>
              <a:gd name="connsiteX62" fmla="*/ 205178 w 2425541"/>
              <a:gd name="connsiteY62" fmla="*/ 3489038 h 5347085"/>
              <a:gd name="connsiteX63" fmla="*/ 213872 w 2425541"/>
              <a:gd name="connsiteY63" fmla="*/ 3429919 h 5347085"/>
              <a:gd name="connsiteX64" fmla="*/ 220827 w 2425541"/>
              <a:gd name="connsiteY64" fmla="*/ 3370800 h 5347085"/>
              <a:gd name="connsiteX65" fmla="*/ 224305 w 2425541"/>
              <a:gd name="connsiteY65" fmla="*/ 3311681 h 5347085"/>
              <a:gd name="connsiteX66" fmla="*/ 224305 w 2425541"/>
              <a:gd name="connsiteY66" fmla="*/ 3254301 h 5347085"/>
              <a:gd name="connsiteX67" fmla="*/ 217350 w 2425541"/>
              <a:gd name="connsiteY67" fmla="*/ 3200398 h 5347085"/>
              <a:gd name="connsiteX68" fmla="*/ 203439 w 2425541"/>
              <a:gd name="connsiteY68" fmla="*/ 3146495 h 5347085"/>
              <a:gd name="connsiteX69" fmla="*/ 182574 w 2425541"/>
              <a:gd name="connsiteY69" fmla="*/ 3096070 h 5347085"/>
              <a:gd name="connsiteX70" fmla="*/ 156492 w 2425541"/>
              <a:gd name="connsiteY70" fmla="*/ 3043906 h 5347085"/>
              <a:gd name="connsiteX71" fmla="*/ 126932 w 2425541"/>
              <a:gd name="connsiteY71" fmla="*/ 2991742 h 5347085"/>
              <a:gd name="connsiteX72" fmla="*/ 95634 w 2425541"/>
              <a:gd name="connsiteY72" fmla="*/ 2939578 h 5347085"/>
              <a:gd name="connsiteX73" fmla="*/ 66074 w 2425541"/>
              <a:gd name="connsiteY73" fmla="*/ 2889153 h 5347085"/>
              <a:gd name="connsiteX74" fmla="*/ 39992 w 2425541"/>
              <a:gd name="connsiteY74" fmla="*/ 2835250 h 5347085"/>
              <a:gd name="connsiteX75" fmla="*/ 19127 w 2425541"/>
              <a:gd name="connsiteY75" fmla="*/ 2783086 h 5347085"/>
              <a:gd name="connsiteX76" fmla="*/ 5216 w 2425541"/>
              <a:gd name="connsiteY76" fmla="*/ 2729184 h 5347085"/>
              <a:gd name="connsiteX77" fmla="*/ 0 w 2425541"/>
              <a:gd name="connsiteY77" fmla="*/ 2673542 h 5347085"/>
              <a:gd name="connsiteX78" fmla="*/ 5216 w 2425541"/>
              <a:gd name="connsiteY78" fmla="*/ 2617901 h 5347085"/>
              <a:gd name="connsiteX79" fmla="*/ 19127 w 2425541"/>
              <a:gd name="connsiteY79" fmla="*/ 2563998 h 5347085"/>
              <a:gd name="connsiteX80" fmla="*/ 39992 w 2425541"/>
              <a:gd name="connsiteY80" fmla="*/ 2511834 h 5347085"/>
              <a:gd name="connsiteX81" fmla="*/ 66074 w 2425541"/>
              <a:gd name="connsiteY81" fmla="*/ 2457931 h 5347085"/>
              <a:gd name="connsiteX82" fmla="*/ 95634 w 2425541"/>
              <a:gd name="connsiteY82" fmla="*/ 2407506 h 5347085"/>
              <a:gd name="connsiteX83" fmla="*/ 126932 w 2425541"/>
              <a:gd name="connsiteY83" fmla="*/ 2355342 h 5347085"/>
              <a:gd name="connsiteX84" fmla="*/ 156492 w 2425541"/>
              <a:gd name="connsiteY84" fmla="*/ 2303178 h 5347085"/>
              <a:gd name="connsiteX85" fmla="*/ 182574 w 2425541"/>
              <a:gd name="connsiteY85" fmla="*/ 2251015 h 5347085"/>
              <a:gd name="connsiteX86" fmla="*/ 203439 w 2425541"/>
              <a:gd name="connsiteY86" fmla="*/ 2200589 h 5347085"/>
              <a:gd name="connsiteX87" fmla="*/ 217350 w 2425541"/>
              <a:gd name="connsiteY87" fmla="*/ 2146687 h 5347085"/>
              <a:gd name="connsiteX88" fmla="*/ 224305 w 2425541"/>
              <a:gd name="connsiteY88" fmla="*/ 2092784 h 5347085"/>
              <a:gd name="connsiteX89" fmla="*/ 224305 w 2425541"/>
              <a:gd name="connsiteY89" fmla="*/ 2035403 h 5347085"/>
              <a:gd name="connsiteX90" fmla="*/ 220827 w 2425541"/>
              <a:gd name="connsiteY90" fmla="*/ 1976284 h 5347085"/>
              <a:gd name="connsiteX91" fmla="*/ 213872 w 2425541"/>
              <a:gd name="connsiteY91" fmla="*/ 1917165 h 5347085"/>
              <a:gd name="connsiteX92" fmla="*/ 205178 w 2425541"/>
              <a:gd name="connsiteY92" fmla="*/ 1858046 h 5347085"/>
              <a:gd name="connsiteX93" fmla="*/ 198223 w 2425541"/>
              <a:gd name="connsiteY93" fmla="*/ 1798927 h 5347085"/>
              <a:gd name="connsiteX94" fmla="*/ 193007 w 2425541"/>
              <a:gd name="connsiteY94" fmla="*/ 1739808 h 5347085"/>
              <a:gd name="connsiteX95" fmla="*/ 194745 w 2425541"/>
              <a:gd name="connsiteY95" fmla="*/ 1684166 h 5347085"/>
              <a:gd name="connsiteX96" fmla="*/ 201701 w 2425541"/>
              <a:gd name="connsiteY96" fmla="*/ 1630263 h 5347085"/>
              <a:gd name="connsiteX97" fmla="*/ 217350 w 2425541"/>
              <a:gd name="connsiteY97" fmla="*/ 1578100 h 5347085"/>
              <a:gd name="connsiteX98" fmla="*/ 239954 w 2425541"/>
              <a:gd name="connsiteY98" fmla="*/ 1534630 h 5347085"/>
              <a:gd name="connsiteX99" fmla="*/ 269514 w 2425541"/>
              <a:gd name="connsiteY99" fmla="*/ 1492898 h 5347085"/>
              <a:gd name="connsiteX100" fmla="*/ 304290 w 2425541"/>
              <a:gd name="connsiteY100" fmla="*/ 1456384 h 5347085"/>
              <a:gd name="connsiteX101" fmla="*/ 344282 w 2425541"/>
              <a:gd name="connsiteY101" fmla="*/ 1419869 h 5347085"/>
              <a:gd name="connsiteX102" fmla="*/ 386013 w 2425541"/>
              <a:gd name="connsiteY102" fmla="*/ 1386832 h 5347085"/>
              <a:gd name="connsiteX103" fmla="*/ 429483 w 2425541"/>
              <a:gd name="connsiteY103" fmla="*/ 1353795 h 5347085"/>
              <a:gd name="connsiteX104" fmla="*/ 472953 w 2425541"/>
              <a:gd name="connsiteY104" fmla="*/ 1320757 h 5347085"/>
              <a:gd name="connsiteX105" fmla="*/ 516423 w 2425541"/>
              <a:gd name="connsiteY105" fmla="*/ 1287720 h 5347085"/>
              <a:gd name="connsiteX106" fmla="*/ 556416 w 2425541"/>
              <a:gd name="connsiteY106" fmla="*/ 1252944 h 5347085"/>
              <a:gd name="connsiteX107" fmla="*/ 591191 w 2425541"/>
              <a:gd name="connsiteY107" fmla="*/ 1212952 h 5347085"/>
              <a:gd name="connsiteX108" fmla="*/ 622490 w 2425541"/>
              <a:gd name="connsiteY108" fmla="*/ 1174698 h 5347085"/>
              <a:gd name="connsiteX109" fmla="*/ 646833 w 2425541"/>
              <a:gd name="connsiteY109" fmla="*/ 1131229 h 5347085"/>
              <a:gd name="connsiteX110" fmla="*/ 667699 w 2425541"/>
              <a:gd name="connsiteY110" fmla="*/ 1084281 h 5347085"/>
              <a:gd name="connsiteX111" fmla="*/ 685087 w 2425541"/>
              <a:gd name="connsiteY111" fmla="*/ 1033856 h 5347085"/>
              <a:gd name="connsiteX112" fmla="*/ 700736 w 2425541"/>
              <a:gd name="connsiteY112" fmla="*/ 981692 h 5347085"/>
              <a:gd name="connsiteX113" fmla="*/ 714646 w 2425541"/>
              <a:gd name="connsiteY113" fmla="*/ 929528 h 5347085"/>
              <a:gd name="connsiteX114" fmla="*/ 728556 w 2425541"/>
              <a:gd name="connsiteY114" fmla="*/ 875625 h 5347085"/>
              <a:gd name="connsiteX115" fmla="*/ 744206 w 2425541"/>
              <a:gd name="connsiteY115" fmla="*/ 825200 h 5347085"/>
              <a:gd name="connsiteX116" fmla="*/ 761594 w 2425541"/>
              <a:gd name="connsiteY116" fmla="*/ 774775 h 5347085"/>
              <a:gd name="connsiteX117" fmla="*/ 782459 w 2425541"/>
              <a:gd name="connsiteY117" fmla="*/ 727827 h 5347085"/>
              <a:gd name="connsiteX118" fmla="*/ 808541 w 2425541"/>
              <a:gd name="connsiteY118" fmla="*/ 686096 h 5347085"/>
              <a:gd name="connsiteX119" fmla="*/ 839840 w 2425541"/>
              <a:gd name="connsiteY119" fmla="*/ 647843 h 5347085"/>
              <a:gd name="connsiteX120" fmla="*/ 878093 w 2425541"/>
              <a:gd name="connsiteY120" fmla="*/ 616544 h 5347085"/>
              <a:gd name="connsiteX121" fmla="*/ 919824 w 2425541"/>
              <a:gd name="connsiteY121" fmla="*/ 590462 h 5347085"/>
              <a:gd name="connsiteX122" fmla="*/ 966772 w 2425541"/>
              <a:gd name="connsiteY122" fmla="*/ 569597 h 5347085"/>
              <a:gd name="connsiteX123" fmla="*/ 1017197 w 2425541"/>
              <a:gd name="connsiteY123" fmla="*/ 552209 h 5347085"/>
              <a:gd name="connsiteX124" fmla="*/ 1067622 w 2425541"/>
              <a:gd name="connsiteY124" fmla="*/ 536560 h 5347085"/>
              <a:gd name="connsiteX125" fmla="*/ 1121525 w 2425541"/>
              <a:gd name="connsiteY125" fmla="*/ 522649 h 5347085"/>
              <a:gd name="connsiteX126" fmla="*/ 1173689 w 2425541"/>
              <a:gd name="connsiteY126" fmla="*/ 508739 h 5347085"/>
              <a:gd name="connsiteX127" fmla="*/ 1225853 w 2425541"/>
              <a:gd name="connsiteY127" fmla="*/ 493090 h 5347085"/>
              <a:gd name="connsiteX128" fmla="*/ 1276278 w 2425541"/>
              <a:gd name="connsiteY128" fmla="*/ 475702 h 5347085"/>
              <a:gd name="connsiteX129" fmla="*/ 1323226 w 2425541"/>
              <a:gd name="connsiteY129" fmla="*/ 454836 h 5347085"/>
              <a:gd name="connsiteX130" fmla="*/ 1366696 w 2425541"/>
              <a:gd name="connsiteY130" fmla="*/ 430493 h 5347085"/>
              <a:gd name="connsiteX131" fmla="*/ 1404949 w 2425541"/>
              <a:gd name="connsiteY131" fmla="*/ 399195 h 5347085"/>
              <a:gd name="connsiteX132" fmla="*/ 1444942 w 2425541"/>
              <a:gd name="connsiteY132" fmla="*/ 364419 h 5347085"/>
              <a:gd name="connsiteX133" fmla="*/ 1479717 w 2425541"/>
              <a:gd name="connsiteY133" fmla="*/ 324426 h 5347085"/>
              <a:gd name="connsiteX134" fmla="*/ 1512755 w 2425541"/>
              <a:gd name="connsiteY134" fmla="*/ 282695 h 5347085"/>
              <a:gd name="connsiteX135" fmla="*/ 1545792 w 2425541"/>
              <a:gd name="connsiteY135" fmla="*/ 239225 h 5347085"/>
              <a:gd name="connsiteX136" fmla="*/ 1578829 w 2425541"/>
              <a:gd name="connsiteY136" fmla="*/ 195755 h 5347085"/>
              <a:gd name="connsiteX137" fmla="*/ 1611866 w 2425541"/>
              <a:gd name="connsiteY137" fmla="*/ 154024 h 5347085"/>
              <a:gd name="connsiteX138" fmla="*/ 1648381 w 2425541"/>
              <a:gd name="connsiteY138" fmla="*/ 114032 h 5347085"/>
              <a:gd name="connsiteX139" fmla="*/ 1684896 w 2425541"/>
              <a:gd name="connsiteY139" fmla="*/ 79256 h 5347085"/>
              <a:gd name="connsiteX140" fmla="*/ 1726627 w 2425541"/>
              <a:gd name="connsiteY140" fmla="*/ 49696 h 5347085"/>
              <a:gd name="connsiteX141" fmla="*/ 1770097 w 2425541"/>
              <a:gd name="connsiteY141" fmla="*/ 27092 h 5347085"/>
              <a:gd name="connsiteX142" fmla="*/ 1822261 w 2425541"/>
              <a:gd name="connsiteY142" fmla="*/ 11443 h 5347085"/>
              <a:gd name="connsiteX143" fmla="*/ 1876163 w 2425541"/>
              <a:gd name="connsiteY143" fmla="*/ 4487 h 5347085"/>
              <a:gd name="connsiteX144" fmla="*/ 1931805 w 2425541"/>
              <a:gd name="connsiteY144" fmla="*/ 2749 h 5347085"/>
              <a:gd name="connsiteX145" fmla="*/ 1990924 w 2425541"/>
              <a:gd name="connsiteY145" fmla="*/ 7965 h 5347085"/>
              <a:gd name="connsiteX146" fmla="*/ 2050043 w 2425541"/>
              <a:gd name="connsiteY146" fmla="*/ 14920 h 5347085"/>
              <a:gd name="connsiteX147" fmla="*/ 2109162 w 2425541"/>
              <a:gd name="connsiteY147" fmla="*/ 23614 h 5347085"/>
              <a:gd name="connsiteX148" fmla="*/ 2168282 w 2425541"/>
              <a:gd name="connsiteY148" fmla="*/ 30569 h 5347085"/>
              <a:gd name="connsiteX149" fmla="*/ 2227401 w 2425541"/>
              <a:gd name="connsiteY149" fmla="*/ 34047 h 5347085"/>
              <a:gd name="connsiteX150" fmla="*/ 2284781 w 2425541"/>
              <a:gd name="connsiteY150" fmla="*/ 34047 h 5347085"/>
              <a:gd name="connsiteX151" fmla="*/ 2338684 w 2425541"/>
              <a:gd name="connsiteY151" fmla="*/ 27092 h 5347085"/>
              <a:gd name="connsiteX152" fmla="*/ 2392586 w 2425541"/>
              <a:gd name="connsiteY152" fmla="*/ 13181 h 534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2425541" h="5347085">
                <a:moveTo>
                  <a:pt x="2425541" y="0"/>
                </a:moveTo>
                <a:lnTo>
                  <a:pt x="2425541" y="5347085"/>
                </a:lnTo>
                <a:lnTo>
                  <a:pt x="2392586" y="5333903"/>
                </a:lnTo>
                <a:lnTo>
                  <a:pt x="2338684" y="5319993"/>
                </a:lnTo>
                <a:lnTo>
                  <a:pt x="2284781" y="5313037"/>
                </a:lnTo>
                <a:lnTo>
                  <a:pt x="2227401" y="5313037"/>
                </a:lnTo>
                <a:lnTo>
                  <a:pt x="2168282" y="5316515"/>
                </a:lnTo>
                <a:lnTo>
                  <a:pt x="2109162" y="5323470"/>
                </a:lnTo>
                <a:lnTo>
                  <a:pt x="2050043" y="5332164"/>
                </a:lnTo>
                <a:lnTo>
                  <a:pt x="1990924" y="5339119"/>
                </a:lnTo>
                <a:lnTo>
                  <a:pt x="1931805" y="5344336"/>
                </a:lnTo>
                <a:lnTo>
                  <a:pt x="1876163" y="5342597"/>
                </a:lnTo>
                <a:lnTo>
                  <a:pt x="1822261" y="5335642"/>
                </a:lnTo>
                <a:lnTo>
                  <a:pt x="1770097" y="5319993"/>
                </a:lnTo>
                <a:lnTo>
                  <a:pt x="1726627" y="5297388"/>
                </a:lnTo>
                <a:lnTo>
                  <a:pt x="1684896" y="5267829"/>
                </a:lnTo>
                <a:lnTo>
                  <a:pt x="1648381" y="5233053"/>
                </a:lnTo>
                <a:lnTo>
                  <a:pt x="1611866" y="5193060"/>
                </a:lnTo>
                <a:lnTo>
                  <a:pt x="1578829" y="5151329"/>
                </a:lnTo>
                <a:lnTo>
                  <a:pt x="1545792" y="5107859"/>
                </a:lnTo>
                <a:lnTo>
                  <a:pt x="1512755" y="5064389"/>
                </a:lnTo>
                <a:lnTo>
                  <a:pt x="1479717" y="5022658"/>
                </a:lnTo>
                <a:lnTo>
                  <a:pt x="1444942" y="4982666"/>
                </a:lnTo>
                <a:lnTo>
                  <a:pt x="1404949" y="4947890"/>
                </a:lnTo>
                <a:lnTo>
                  <a:pt x="1366696" y="4916591"/>
                </a:lnTo>
                <a:lnTo>
                  <a:pt x="1323226" y="4892248"/>
                </a:lnTo>
                <a:lnTo>
                  <a:pt x="1276278" y="4871383"/>
                </a:lnTo>
                <a:lnTo>
                  <a:pt x="1225853" y="4853995"/>
                </a:lnTo>
                <a:lnTo>
                  <a:pt x="1173689" y="4838346"/>
                </a:lnTo>
                <a:lnTo>
                  <a:pt x="1121525" y="4824435"/>
                </a:lnTo>
                <a:lnTo>
                  <a:pt x="1067622" y="4810525"/>
                </a:lnTo>
                <a:lnTo>
                  <a:pt x="1017197" y="4794876"/>
                </a:lnTo>
                <a:lnTo>
                  <a:pt x="966772" y="4777488"/>
                </a:lnTo>
                <a:lnTo>
                  <a:pt x="919824" y="4756622"/>
                </a:lnTo>
                <a:lnTo>
                  <a:pt x="878093" y="4730540"/>
                </a:lnTo>
                <a:lnTo>
                  <a:pt x="839840" y="4699242"/>
                </a:lnTo>
                <a:lnTo>
                  <a:pt x="808541" y="4660988"/>
                </a:lnTo>
                <a:lnTo>
                  <a:pt x="782459" y="4619257"/>
                </a:lnTo>
                <a:lnTo>
                  <a:pt x="761594" y="4572309"/>
                </a:lnTo>
                <a:lnTo>
                  <a:pt x="744206" y="4521884"/>
                </a:lnTo>
                <a:lnTo>
                  <a:pt x="728556" y="4471459"/>
                </a:lnTo>
                <a:lnTo>
                  <a:pt x="714646" y="4417556"/>
                </a:lnTo>
                <a:lnTo>
                  <a:pt x="700736" y="4365393"/>
                </a:lnTo>
                <a:lnTo>
                  <a:pt x="685087" y="4313229"/>
                </a:lnTo>
                <a:lnTo>
                  <a:pt x="667699" y="4262803"/>
                </a:lnTo>
                <a:lnTo>
                  <a:pt x="646833" y="4215856"/>
                </a:lnTo>
                <a:lnTo>
                  <a:pt x="622490" y="4172386"/>
                </a:lnTo>
                <a:lnTo>
                  <a:pt x="591191" y="4134132"/>
                </a:lnTo>
                <a:lnTo>
                  <a:pt x="556416" y="4094140"/>
                </a:lnTo>
                <a:lnTo>
                  <a:pt x="516423" y="4059364"/>
                </a:lnTo>
                <a:lnTo>
                  <a:pt x="472953" y="4026327"/>
                </a:lnTo>
                <a:lnTo>
                  <a:pt x="429483" y="3993290"/>
                </a:lnTo>
                <a:lnTo>
                  <a:pt x="386013" y="3960253"/>
                </a:lnTo>
                <a:lnTo>
                  <a:pt x="344282" y="3927215"/>
                </a:lnTo>
                <a:lnTo>
                  <a:pt x="304290" y="3890701"/>
                </a:lnTo>
                <a:lnTo>
                  <a:pt x="269514" y="3854186"/>
                </a:lnTo>
                <a:lnTo>
                  <a:pt x="239954" y="3812455"/>
                </a:lnTo>
                <a:lnTo>
                  <a:pt x="217350" y="3768985"/>
                </a:lnTo>
                <a:lnTo>
                  <a:pt x="201701" y="3716821"/>
                </a:lnTo>
                <a:lnTo>
                  <a:pt x="194745" y="3662918"/>
                </a:lnTo>
                <a:lnTo>
                  <a:pt x="193007" y="3607277"/>
                </a:lnTo>
                <a:lnTo>
                  <a:pt x="198223" y="3548157"/>
                </a:lnTo>
                <a:lnTo>
                  <a:pt x="205178" y="3489038"/>
                </a:lnTo>
                <a:lnTo>
                  <a:pt x="213872" y="3429919"/>
                </a:lnTo>
                <a:lnTo>
                  <a:pt x="220827" y="3370800"/>
                </a:lnTo>
                <a:lnTo>
                  <a:pt x="224305" y="3311681"/>
                </a:lnTo>
                <a:lnTo>
                  <a:pt x="224305" y="3254301"/>
                </a:lnTo>
                <a:lnTo>
                  <a:pt x="217350" y="3200398"/>
                </a:lnTo>
                <a:lnTo>
                  <a:pt x="203439" y="3146495"/>
                </a:lnTo>
                <a:lnTo>
                  <a:pt x="182574" y="3096070"/>
                </a:lnTo>
                <a:lnTo>
                  <a:pt x="156492" y="3043906"/>
                </a:lnTo>
                <a:lnTo>
                  <a:pt x="126932" y="2991742"/>
                </a:lnTo>
                <a:lnTo>
                  <a:pt x="95634" y="2939578"/>
                </a:lnTo>
                <a:lnTo>
                  <a:pt x="66074" y="2889153"/>
                </a:lnTo>
                <a:lnTo>
                  <a:pt x="39992" y="2835250"/>
                </a:lnTo>
                <a:lnTo>
                  <a:pt x="19127" y="2783086"/>
                </a:lnTo>
                <a:lnTo>
                  <a:pt x="5216" y="2729184"/>
                </a:lnTo>
                <a:lnTo>
                  <a:pt x="0" y="2673542"/>
                </a:lnTo>
                <a:lnTo>
                  <a:pt x="5216" y="2617901"/>
                </a:lnTo>
                <a:lnTo>
                  <a:pt x="19127" y="2563998"/>
                </a:lnTo>
                <a:lnTo>
                  <a:pt x="39992" y="2511834"/>
                </a:lnTo>
                <a:lnTo>
                  <a:pt x="66074" y="2457931"/>
                </a:lnTo>
                <a:lnTo>
                  <a:pt x="95634" y="2407506"/>
                </a:lnTo>
                <a:lnTo>
                  <a:pt x="126932" y="2355342"/>
                </a:lnTo>
                <a:lnTo>
                  <a:pt x="156492" y="2303178"/>
                </a:lnTo>
                <a:lnTo>
                  <a:pt x="182574" y="2251015"/>
                </a:lnTo>
                <a:lnTo>
                  <a:pt x="203439" y="2200589"/>
                </a:lnTo>
                <a:lnTo>
                  <a:pt x="217350" y="2146687"/>
                </a:lnTo>
                <a:lnTo>
                  <a:pt x="224305" y="2092784"/>
                </a:lnTo>
                <a:lnTo>
                  <a:pt x="224305" y="2035403"/>
                </a:lnTo>
                <a:lnTo>
                  <a:pt x="220827" y="1976284"/>
                </a:lnTo>
                <a:lnTo>
                  <a:pt x="213872" y="1917165"/>
                </a:lnTo>
                <a:lnTo>
                  <a:pt x="205178" y="1858046"/>
                </a:lnTo>
                <a:lnTo>
                  <a:pt x="198223" y="1798927"/>
                </a:lnTo>
                <a:lnTo>
                  <a:pt x="193007" y="1739808"/>
                </a:lnTo>
                <a:lnTo>
                  <a:pt x="194745" y="1684166"/>
                </a:lnTo>
                <a:lnTo>
                  <a:pt x="201701" y="1630263"/>
                </a:lnTo>
                <a:lnTo>
                  <a:pt x="217350" y="1578100"/>
                </a:lnTo>
                <a:lnTo>
                  <a:pt x="239954" y="1534630"/>
                </a:lnTo>
                <a:lnTo>
                  <a:pt x="269514" y="1492898"/>
                </a:lnTo>
                <a:lnTo>
                  <a:pt x="304290" y="1456384"/>
                </a:lnTo>
                <a:lnTo>
                  <a:pt x="344282" y="1419869"/>
                </a:lnTo>
                <a:lnTo>
                  <a:pt x="386013" y="1386832"/>
                </a:lnTo>
                <a:lnTo>
                  <a:pt x="429483" y="1353795"/>
                </a:lnTo>
                <a:lnTo>
                  <a:pt x="472953" y="1320757"/>
                </a:lnTo>
                <a:lnTo>
                  <a:pt x="516423" y="1287720"/>
                </a:lnTo>
                <a:lnTo>
                  <a:pt x="556416" y="1252944"/>
                </a:lnTo>
                <a:lnTo>
                  <a:pt x="591191" y="1212952"/>
                </a:lnTo>
                <a:lnTo>
                  <a:pt x="622490" y="1174698"/>
                </a:lnTo>
                <a:lnTo>
                  <a:pt x="646833" y="1131229"/>
                </a:lnTo>
                <a:lnTo>
                  <a:pt x="667699" y="1084281"/>
                </a:lnTo>
                <a:lnTo>
                  <a:pt x="685087" y="1033856"/>
                </a:lnTo>
                <a:lnTo>
                  <a:pt x="700736" y="981692"/>
                </a:lnTo>
                <a:lnTo>
                  <a:pt x="714646" y="929528"/>
                </a:lnTo>
                <a:lnTo>
                  <a:pt x="728556" y="875625"/>
                </a:lnTo>
                <a:lnTo>
                  <a:pt x="744206" y="825200"/>
                </a:lnTo>
                <a:lnTo>
                  <a:pt x="761594" y="774775"/>
                </a:lnTo>
                <a:lnTo>
                  <a:pt x="782459" y="727827"/>
                </a:lnTo>
                <a:lnTo>
                  <a:pt x="808541" y="686096"/>
                </a:lnTo>
                <a:lnTo>
                  <a:pt x="839840" y="647843"/>
                </a:lnTo>
                <a:lnTo>
                  <a:pt x="878093" y="616544"/>
                </a:lnTo>
                <a:lnTo>
                  <a:pt x="919824" y="590462"/>
                </a:lnTo>
                <a:lnTo>
                  <a:pt x="966772" y="569597"/>
                </a:lnTo>
                <a:lnTo>
                  <a:pt x="1017197" y="552209"/>
                </a:lnTo>
                <a:lnTo>
                  <a:pt x="1067622" y="536560"/>
                </a:lnTo>
                <a:lnTo>
                  <a:pt x="1121525" y="522649"/>
                </a:lnTo>
                <a:lnTo>
                  <a:pt x="1173689" y="508739"/>
                </a:lnTo>
                <a:lnTo>
                  <a:pt x="1225853" y="493090"/>
                </a:lnTo>
                <a:lnTo>
                  <a:pt x="1276278" y="475702"/>
                </a:lnTo>
                <a:lnTo>
                  <a:pt x="1323226" y="454836"/>
                </a:lnTo>
                <a:lnTo>
                  <a:pt x="1366696" y="430493"/>
                </a:lnTo>
                <a:lnTo>
                  <a:pt x="1404949" y="399195"/>
                </a:lnTo>
                <a:lnTo>
                  <a:pt x="1444942" y="364419"/>
                </a:lnTo>
                <a:lnTo>
                  <a:pt x="1479717" y="324426"/>
                </a:lnTo>
                <a:lnTo>
                  <a:pt x="1512755" y="282695"/>
                </a:lnTo>
                <a:lnTo>
                  <a:pt x="1545792" y="239225"/>
                </a:lnTo>
                <a:lnTo>
                  <a:pt x="1578829" y="195755"/>
                </a:lnTo>
                <a:lnTo>
                  <a:pt x="1611866" y="154024"/>
                </a:lnTo>
                <a:lnTo>
                  <a:pt x="1648381" y="114032"/>
                </a:lnTo>
                <a:lnTo>
                  <a:pt x="1684896" y="79256"/>
                </a:lnTo>
                <a:lnTo>
                  <a:pt x="1726627" y="49696"/>
                </a:lnTo>
                <a:lnTo>
                  <a:pt x="1770097" y="27092"/>
                </a:lnTo>
                <a:lnTo>
                  <a:pt x="1822261" y="11443"/>
                </a:lnTo>
                <a:lnTo>
                  <a:pt x="1876163" y="4487"/>
                </a:lnTo>
                <a:lnTo>
                  <a:pt x="1931805" y="2749"/>
                </a:lnTo>
                <a:lnTo>
                  <a:pt x="1990924" y="7965"/>
                </a:lnTo>
                <a:lnTo>
                  <a:pt x="2050043" y="14920"/>
                </a:lnTo>
                <a:lnTo>
                  <a:pt x="2109162" y="23614"/>
                </a:lnTo>
                <a:lnTo>
                  <a:pt x="2168282" y="30569"/>
                </a:lnTo>
                <a:lnTo>
                  <a:pt x="2227401" y="34047"/>
                </a:lnTo>
                <a:lnTo>
                  <a:pt x="2284781" y="34047"/>
                </a:lnTo>
                <a:lnTo>
                  <a:pt x="2338684" y="27092"/>
                </a:lnTo>
                <a:lnTo>
                  <a:pt x="2392586" y="1318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1996" y="662400"/>
            <a:ext cx="9004460" cy="1113295"/>
          </a:xfrm>
        </p:spPr>
        <p:txBody>
          <a:bodyPr anchor="t">
            <a:normAutofit/>
          </a:bodyPr>
          <a:lstStyle/>
          <a:p>
            <a:r>
              <a:rPr lang="it-IT"/>
              <a:t>Limitazioni</a:t>
            </a: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761996" y="2286000"/>
            <a:ext cx="7711200" cy="38430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Docker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Swarm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non è nativamente compatibile con i container </a:t>
            </a:r>
            <a:r>
              <a:rPr lang="it-IT" sz="17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Stateful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quindi la replicazione del servizio Product Storage e dei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datastore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utilizzati è complessa.</a:t>
            </a:r>
          </a:p>
          <a:p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L'utilizzo di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SQLite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rende difficile la gestione della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consistenza 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 della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scalabilità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essendo file-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based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e creando un file lock ogni volta che si accede al database.</a:t>
            </a:r>
          </a:p>
          <a:p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Dopo aver eseguito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terraform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apply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gli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IP vanno copiati manualmente 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nel file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inventory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di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Ansible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 Esistono però degli script che permettono di automatizzare questo processo.</a:t>
            </a:r>
          </a:p>
          <a:p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Il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tempo di build 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delle immagini Docker può essere molto elevato, soprattutto nei casi di Java e Rust.  Questo può aumentare notevolmente i tempi di sviluppo, ma può essere mitigato sfruttando al massimo il caching dei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layer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nei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Dockerfile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9596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C0C63A-B05B-45A5-AE88-7A3D061A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7007349" cy="1492132"/>
          </a:xfrm>
        </p:spPr>
        <p:txBody>
          <a:bodyPr anchor="t">
            <a:normAutofit/>
          </a:bodyPr>
          <a:lstStyle/>
          <a:p>
            <a:r>
              <a:rPr lang="it-IT"/>
              <a:t>Sviluppi futuri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5051" y="2286000"/>
            <a:ext cx="7007349" cy="384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Utilizzare 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Kubernetes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invece di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Swarm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  ad esempio con il servizio </a:t>
            </a:r>
            <a:r>
              <a:rPr lang="it-IT" sz="1700" i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Amazon EKS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così da semplificare il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deploy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dei servizi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stateful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  <a:endParaRPr lang="it-IT" sz="17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Abbiamo pensato di aggiungere diverse funzionalità aggiuntive: </a:t>
            </a:r>
          </a:p>
          <a:p>
            <a:pPr lvl="1" algn="just"/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un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”catalogo”: per semplificare l’inserimento di nuovi prodotti in lista (ad esempio per evitare di inserire tipo e unità), la traduzione in altre lingue e la ricerca dei prodotti. </a:t>
            </a:r>
          </a:p>
          <a:p>
            <a:pPr lvl="1" algn="just"/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Un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"login" per gestire più di un utente.</a:t>
            </a:r>
          </a:p>
          <a:p>
            <a:pPr lvl="1" algn="just"/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Gestione di liste multiple per ciascun utente e la condivisione delle liste in </a:t>
            </a:r>
            <a:r>
              <a:rPr lang="it-IT" sz="17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Shopping List 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 il salvataggio di ricette preferite in </a:t>
            </a:r>
            <a:r>
              <a:rPr lang="it-IT" sz="17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Recipes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Abbiamo esplorato diverse opzioni per sostituire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SQLite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con una soluzione più scalabile. Tra queste sembra interessante il database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NewSQL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700" i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SurrealDB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recentemente riscritto in Rust, che è </a:t>
            </a:r>
            <a:r>
              <a:rPr lang="it-IT" sz="17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serverless</a:t>
            </a:r>
            <a:r>
              <a:rPr lang="it-IT" sz="17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multi-model e scalabile, quindi facilmente integrabile in Product Storage.</a:t>
            </a:r>
            <a:endParaRPr lang="it-IT" sz="1700" dirty="0">
              <a:solidFill>
                <a:srgbClr val="000000">
                  <a:alpha val="60000"/>
                </a:srgbClr>
              </a:solidFill>
              <a:cs typeface="Calibri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C4F1A0C-BD28-4977-9745-E2A4FB752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668" y="0"/>
            <a:ext cx="4232332" cy="3701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32E310-1144-4755-A1D0-5F2886009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5117" y="-4"/>
            <a:ext cx="4116885" cy="358572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2F410236-C118-6E71-6B3A-FDC496CA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258" y="446991"/>
            <a:ext cx="3051594" cy="203019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AD292BD-58D8-4261-AD54-80C939F13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8598" y="3909952"/>
            <a:ext cx="3313402" cy="2948047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5C1B52-15CE-4113-A420-BFFE21037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1066" y="4009109"/>
            <a:ext cx="3200935" cy="2848897"/>
          </a:xfrm>
          <a:custGeom>
            <a:avLst/>
            <a:gdLst>
              <a:gd name="connsiteX0" fmla="*/ 1822480 w 3200935"/>
              <a:gd name="connsiteY0" fmla="*/ 0 h 2848897"/>
              <a:gd name="connsiteX1" fmla="*/ 1858100 w 3200935"/>
              <a:gd name="connsiteY1" fmla="*/ 3339 h 2848897"/>
              <a:gd name="connsiteX2" fmla="*/ 1892611 w 3200935"/>
              <a:gd name="connsiteY2" fmla="*/ 12245 h 2848897"/>
              <a:gd name="connsiteX3" fmla="*/ 1926007 w 3200935"/>
              <a:gd name="connsiteY3" fmla="*/ 25604 h 2848897"/>
              <a:gd name="connsiteX4" fmla="*/ 1960514 w 3200935"/>
              <a:gd name="connsiteY4" fmla="*/ 42302 h 2848897"/>
              <a:gd name="connsiteX5" fmla="*/ 1992798 w 3200935"/>
              <a:gd name="connsiteY5" fmla="*/ 61227 h 2848897"/>
              <a:gd name="connsiteX6" fmla="*/ 2026194 w 3200935"/>
              <a:gd name="connsiteY6" fmla="*/ 81264 h 2848897"/>
              <a:gd name="connsiteX7" fmla="*/ 2059589 w 3200935"/>
              <a:gd name="connsiteY7" fmla="*/ 99075 h 2848897"/>
              <a:gd name="connsiteX8" fmla="*/ 2092985 w 3200935"/>
              <a:gd name="connsiteY8" fmla="*/ 116887 h 2848897"/>
              <a:gd name="connsiteX9" fmla="*/ 2125268 w 3200935"/>
              <a:gd name="connsiteY9" fmla="*/ 130245 h 2848897"/>
              <a:gd name="connsiteX10" fmla="*/ 2160890 w 3200935"/>
              <a:gd name="connsiteY10" fmla="*/ 139150 h 2848897"/>
              <a:gd name="connsiteX11" fmla="*/ 2195399 w 3200935"/>
              <a:gd name="connsiteY11" fmla="*/ 143604 h 2848897"/>
              <a:gd name="connsiteX12" fmla="*/ 2232134 w 3200935"/>
              <a:gd name="connsiteY12" fmla="*/ 143604 h 2848897"/>
              <a:gd name="connsiteX13" fmla="*/ 2269983 w 3200935"/>
              <a:gd name="connsiteY13" fmla="*/ 141378 h 2848897"/>
              <a:gd name="connsiteX14" fmla="*/ 2307831 w 3200935"/>
              <a:gd name="connsiteY14" fmla="*/ 136924 h 2848897"/>
              <a:gd name="connsiteX15" fmla="*/ 2345681 w 3200935"/>
              <a:gd name="connsiteY15" fmla="*/ 131359 h 2848897"/>
              <a:gd name="connsiteX16" fmla="*/ 2383529 w 3200935"/>
              <a:gd name="connsiteY16" fmla="*/ 126906 h 2848897"/>
              <a:gd name="connsiteX17" fmla="*/ 2421378 w 3200935"/>
              <a:gd name="connsiteY17" fmla="*/ 123565 h 2848897"/>
              <a:gd name="connsiteX18" fmla="*/ 2456999 w 3200935"/>
              <a:gd name="connsiteY18" fmla="*/ 124678 h 2848897"/>
              <a:gd name="connsiteX19" fmla="*/ 2491507 w 3200935"/>
              <a:gd name="connsiteY19" fmla="*/ 129132 h 2848897"/>
              <a:gd name="connsiteX20" fmla="*/ 2524903 w 3200935"/>
              <a:gd name="connsiteY20" fmla="*/ 139150 h 2848897"/>
              <a:gd name="connsiteX21" fmla="*/ 2552734 w 3200935"/>
              <a:gd name="connsiteY21" fmla="*/ 153622 h 2848897"/>
              <a:gd name="connsiteX22" fmla="*/ 2579449 w 3200935"/>
              <a:gd name="connsiteY22" fmla="*/ 172547 h 2848897"/>
              <a:gd name="connsiteX23" fmla="*/ 2602827 w 3200935"/>
              <a:gd name="connsiteY23" fmla="*/ 194811 h 2848897"/>
              <a:gd name="connsiteX24" fmla="*/ 2626204 w 3200935"/>
              <a:gd name="connsiteY24" fmla="*/ 220414 h 2848897"/>
              <a:gd name="connsiteX25" fmla="*/ 2647355 w 3200935"/>
              <a:gd name="connsiteY25" fmla="*/ 247131 h 2848897"/>
              <a:gd name="connsiteX26" fmla="*/ 2668506 w 3200935"/>
              <a:gd name="connsiteY26" fmla="*/ 274961 h 2848897"/>
              <a:gd name="connsiteX27" fmla="*/ 2689656 w 3200935"/>
              <a:gd name="connsiteY27" fmla="*/ 302791 h 2848897"/>
              <a:gd name="connsiteX28" fmla="*/ 2710806 w 3200935"/>
              <a:gd name="connsiteY28" fmla="*/ 329509 h 2848897"/>
              <a:gd name="connsiteX29" fmla="*/ 2733071 w 3200935"/>
              <a:gd name="connsiteY29" fmla="*/ 355112 h 2848897"/>
              <a:gd name="connsiteX30" fmla="*/ 2758675 w 3200935"/>
              <a:gd name="connsiteY30" fmla="*/ 377377 h 2848897"/>
              <a:gd name="connsiteX31" fmla="*/ 2783165 w 3200935"/>
              <a:gd name="connsiteY31" fmla="*/ 397415 h 2848897"/>
              <a:gd name="connsiteX32" fmla="*/ 2810995 w 3200935"/>
              <a:gd name="connsiteY32" fmla="*/ 412999 h 2848897"/>
              <a:gd name="connsiteX33" fmla="*/ 2841051 w 3200935"/>
              <a:gd name="connsiteY33" fmla="*/ 426357 h 2848897"/>
              <a:gd name="connsiteX34" fmla="*/ 2873333 w 3200935"/>
              <a:gd name="connsiteY34" fmla="*/ 437489 h 2848897"/>
              <a:gd name="connsiteX35" fmla="*/ 2906728 w 3200935"/>
              <a:gd name="connsiteY35" fmla="*/ 447507 h 2848897"/>
              <a:gd name="connsiteX36" fmla="*/ 2940124 w 3200935"/>
              <a:gd name="connsiteY36" fmla="*/ 456413 h 2848897"/>
              <a:gd name="connsiteX37" fmla="*/ 2974633 w 3200935"/>
              <a:gd name="connsiteY37" fmla="*/ 465320 h 2848897"/>
              <a:gd name="connsiteX38" fmla="*/ 3006916 w 3200935"/>
              <a:gd name="connsiteY38" fmla="*/ 475338 h 2848897"/>
              <a:gd name="connsiteX39" fmla="*/ 3039197 w 3200935"/>
              <a:gd name="connsiteY39" fmla="*/ 486470 h 2848897"/>
              <a:gd name="connsiteX40" fmla="*/ 3069254 w 3200935"/>
              <a:gd name="connsiteY40" fmla="*/ 499829 h 2848897"/>
              <a:gd name="connsiteX41" fmla="*/ 3095972 w 3200935"/>
              <a:gd name="connsiteY41" fmla="*/ 516527 h 2848897"/>
              <a:gd name="connsiteX42" fmla="*/ 3120463 w 3200935"/>
              <a:gd name="connsiteY42" fmla="*/ 536565 h 2848897"/>
              <a:gd name="connsiteX43" fmla="*/ 3140498 w 3200935"/>
              <a:gd name="connsiteY43" fmla="*/ 561055 h 2848897"/>
              <a:gd name="connsiteX44" fmla="*/ 3157197 w 3200935"/>
              <a:gd name="connsiteY44" fmla="*/ 587772 h 2848897"/>
              <a:gd name="connsiteX45" fmla="*/ 3170555 w 3200935"/>
              <a:gd name="connsiteY45" fmla="*/ 617827 h 2848897"/>
              <a:gd name="connsiteX46" fmla="*/ 3181687 w 3200935"/>
              <a:gd name="connsiteY46" fmla="*/ 650112 h 2848897"/>
              <a:gd name="connsiteX47" fmla="*/ 3191705 w 3200935"/>
              <a:gd name="connsiteY47" fmla="*/ 682393 h 2848897"/>
              <a:gd name="connsiteX48" fmla="*/ 3200612 w 3200935"/>
              <a:gd name="connsiteY48" fmla="*/ 716904 h 2848897"/>
              <a:gd name="connsiteX49" fmla="*/ 3200935 w 3200935"/>
              <a:gd name="connsiteY49" fmla="*/ 718115 h 2848897"/>
              <a:gd name="connsiteX50" fmla="*/ 3200935 w 3200935"/>
              <a:gd name="connsiteY50" fmla="*/ 2848897 h 2848897"/>
              <a:gd name="connsiteX51" fmla="*/ 413394 w 3200935"/>
              <a:gd name="connsiteY51" fmla="*/ 2848897 h 2848897"/>
              <a:gd name="connsiteX52" fmla="*/ 400932 w 3200935"/>
              <a:gd name="connsiteY52" fmla="*/ 2820857 h 2848897"/>
              <a:gd name="connsiteX53" fmla="*/ 385348 w 3200935"/>
              <a:gd name="connsiteY53" fmla="*/ 2793028 h 2848897"/>
              <a:gd name="connsiteX54" fmla="*/ 365311 w 3200935"/>
              <a:gd name="connsiteY54" fmla="*/ 2768537 h 2848897"/>
              <a:gd name="connsiteX55" fmla="*/ 343046 w 3200935"/>
              <a:gd name="connsiteY55" fmla="*/ 2742933 h 2848897"/>
              <a:gd name="connsiteX56" fmla="*/ 317443 w 3200935"/>
              <a:gd name="connsiteY56" fmla="*/ 2720669 h 2848897"/>
              <a:gd name="connsiteX57" fmla="*/ 289612 w 3200935"/>
              <a:gd name="connsiteY57" fmla="*/ 2699519 h 2848897"/>
              <a:gd name="connsiteX58" fmla="*/ 261783 w 3200935"/>
              <a:gd name="connsiteY58" fmla="*/ 2678368 h 2848897"/>
              <a:gd name="connsiteX59" fmla="*/ 233954 w 3200935"/>
              <a:gd name="connsiteY59" fmla="*/ 2657218 h 2848897"/>
              <a:gd name="connsiteX60" fmla="*/ 207237 w 3200935"/>
              <a:gd name="connsiteY60" fmla="*/ 2636065 h 2848897"/>
              <a:gd name="connsiteX61" fmla="*/ 181633 w 3200935"/>
              <a:gd name="connsiteY61" fmla="*/ 2612689 h 2848897"/>
              <a:gd name="connsiteX62" fmla="*/ 159370 w 3200935"/>
              <a:gd name="connsiteY62" fmla="*/ 2589312 h 2848897"/>
              <a:gd name="connsiteX63" fmla="*/ 140446 w 3200935"/>
              <a:gd name="connsiteY63" fmla="*/ 2562594 h 2848897"/>
              <a:gd name="connsiteX64" fmla="*/ 125974 w 3200935"/>
              <a:gd name="connsiteY64" fmla="*/ 2534764 h 2848897"/>
              <a:gd name="connsiteX65" fmla="*/ 115956 w 3200935"/>
              <a:gd name="connsiteY65" fmla="*/ 2501370 h 2848897"/>
              <a:gd name="connsiteX66" fmla="*/ 111502 w 3200935"/>
              <a:gd name="connsiteY66" fmla="*/ 2466860 h 2848897"/>
              <a:gd name="connsiteX67" fmla="*/ 110388 w 3200935"/>
              <a:gd name="connsiteY67" fmla="*/ 2431236 h 2848897"/>
              <a:gd name="connsiteX68" fmla="*/ 113728 w 3200935"/>
              <a:gd name="connsiteY68" fmla="*/ 2393388 h 2848897"/>
              <a:gd name="connsiteX69" fmla="*/ 118182 w 3200935"/>
              <a:gd name="connsiteY69" fmla="*/ 2355539 h 2848897"/>
              <a:gd name="connsiteX70" fmla="*/ 123747 w 3200935"/>
              <a:gd name="connsiteY70" fmla="*/ 2317690 h 2848897"/>
              <a:gd name="connsiteX71" fmla="*/ 128200 w 3200935"/>
              <a:gd name="connsiteY71" fmla="*/ 2279842 h 2848897"/>
              <a:gd name="connsiteX72" fmla="*/ 130428 w 3200935"/>
              <a:gd name="connsiteY72" fmla="*/ 2241992 h 2848897"/>
              <a:gd name="connsiteX73" fmla="*/ 130428 w 3200935"/>
              <a:gd name="connsiteY73" fmla="*/ 2205256 h 2848897"/>
              <a:gd name="connsiteX74" fmla="*/ 125974 w 3200935"/>
              <a:gd name="connsiteY74" fmla="*/ 2170747 h 2848897"/>
              <a:gd name="connsiteX75" fmla="*/ 117069 w 3200935"/>
              <a:gd name="connsiteY75" fmla="*/ 2136238 h 2848897"/>
              <a:gd name="connsiteX76" fmla="*/ 103710 w 3200935"/>
              <a:gd name="connsiteY76" fmla="*/ 2103954 h 2848897"/>
              <a:gd name="connsiteX77" fmla="*/ 87012 w 3200935"/>
              <a:gd name="connsiteY77" fmla="*/ 2070559 h 2848897"/>
              <a:gd name="connsiteX78" fmla="*/ 68088 w 3200935"/>
              <a:gd name="connsiteY78" fmla="*/ 2037163 h 2848897"/>
              <a:gd name="connsiteX79" fmla="*/ 48051 w 3200935"/>
              <a:gd name="connsiteY79" fmla="*/ 2003766 h 2848897"/>
              <a:gd name="connsiteX80" fmla="*/ 29127 w 3200935"/>
              <a:gd name="connsiteY80" fmla="*/ 1971483 h 2848897"/>
              <a:gd name="connsiteX81" fmla="*/ 12427 w 3200935"/>
              <a:gd name="connsiteY81" fmla="*/ 1936974 h 2848897"/>
              <a:gd name="connsiteX82" fmla="*/ 0 w 3200935"/>
              <a:gd name="connsiteY82" fmla="*/ 1905903 h 2848897"/>
              <a:gd name="connsiteX83" fmla="*/ 0 w 3200935"/>
              <a:gd name="connsiteY83" fmla="*/ 1760990 h 2848897"/>
              <a:gd name="connsiteX84" fmla="*/ 12427 w 3200935"/>
              <a:gd name="connsiteY84" fmla="*/ 1729918 h 2848897"/>
              <a:gd name="connsiteX85" fmla="*/ 29127 w 3200935"/>
              <a:gd name="connsiteY85" fmla="*/ 1695410 h 2848897"/>
              <a:gd name="connsiteX86" fmla="*/ 48051 w 3200935"/>
              <a:gd name="connsiteY86" fmla="*/ 1663126 h 2848897"/>
              <a:gd name="connsiteX87" fmla="*/ 68088 w 3200935"/>
              <a:gd name="connsiteY87" fmla="*/ 1629730 h 2848897"/>
              <a:gd name="connsiteX88" fmla="*/ 87012 w 3200935"/>
              <a:gd name="connsiteY88" fmla="*/ 1596334 h 2848897"/>
              <a:gd name="connsiteX89" fmla="*/ 103710 w 3200935"/>
              <a:gd name="connsiteY89" fmla="*/ 1562938 h 2848897"/>
              <a:gd name="connsiteX90" fmla="*/ 117069 w 3200935"/>
              <a:gd name="connsiteY90" fmla="*/ 1530654 h 2848897"/>
              <a:gd name="connsiteX91" fmla="*/ 125974 w 3200935"/>
              <a:gd name="connsiteY91" fmla="*/ 1496145 h 2848897"/>
              <a:gd name="connsiteX92" fmla="*/ 130428 w 3200935"/>
              <a:gd name="connsiteY92" fmla="*/ 1461636 h 2848897"/>
              <a:gd name="connsiteX93" fmla="*/ 130428 w 3200935"/>
              <a:gd name="connsiteY93" fmla="*/ 1424901 h 2848897"/>
              <a:gd name="connsiteX94" fmla="*/ 128200 w 3200935"/>
              <a:gd name="connsiteY94" fmla="*/ 1387052 h 2848897"/>
              <a:gd name="connsiteX95" fmla="*/ 123747 w 3200935"/>
              <a:gd name="connsiteY95" fmla="*/ 1349203 h 2848897"/>
              <a:gd name="connsiteX96" fmla="*/ 118182 w 3200935"/>
              <a:gd name="connsiteY96" fmla="*/ 1311353 h 2848897"/>
              <a:gd name="connsiteX97" fmla="*/ 113728 w 3200935"/>
              <a:gd name="connsiteY97" fmla="*/ 1273505 h 2848897"/>
              <a:gd name="connsiteX98" fmla="*/ 110388 w 3200935"/>
              <a:gd name="connsiteY98" fmla="*/ 1235657 h 2848897"/>
              <a:gd name="connsiteX99" fmla="*/ 111502 w 3200935"/>
              <a:gd name="connsiteY99" fmla="*/ 1200034 h 2848897"/>
              <a:gd name="connsiteX100" fmla="*/ 115956 w 3200935"/>
              <a:gd name="connsiteY100" fmla="*/ 1165525 h 2848897"/>
              <a:gd name="connsiteX101" fmla="*/ 125974 w 3200935"/>
              <a:gd name="connsiteY101" fmla="*/ 1132128 h 2848897"/>
              <a:gd name="connsiteX102" fmla="*/ 140446 w 3200935"/>
              <a:gd name="connsiteY102" fmla="*/ 1104298 h 2848897"/>
              <a:gd name="connsiteX103" fmla="*/ 159370 w 3200935"/>
              <a:gd name="connsiteY103" fmla="*/ 1077582 h 2848897"/>
              <a:gd name="connsiteX104" fmla="*/ 181633 w 3200935"/>
              <a:gd name="connsiteY104" fmla="*/ 1054204 h 2848897"/>
              <a:gd name="connsiteX105" fmla="*/ 207237 w 3200935"/>
              <a:gd name="connsiteY105" fmla="*/ 1030827 h 2848897"/>
              <a:gd name="connsiteX106" fmla="*/ 233954 w 3200935"/>
              <a:gd name="connsiteY106" fmla="*/ 1009676 h 2848897"/>
              <a:gd name="connsiteX107" fmla="*/ 261783 w 3200935"/>
              <a:gd name="connsiteY107" fmla="*/ 988524 h 2848897"/>
              <a:gd name="connsiteX108" fmla="*/ 289612 w 3200935"/>
              <a:gd name="connsiteY108" fmla="*/ 967374 h 2848897"/>
              <a:gd name="connsiteX109" fmla="*/ 317443 w 3200935"/>
              <a:gd name="connsiteY109" fmla="*/ 946223 h 2848897"/>
              <a:gd name="connsiteX110" fmla="*/ 343046 w 3200935"/>
              <a:gd name="connsiteY110" fmla="*/ 923960 h 2848897"/>
              <a:gd name="connsiteX111" fmla="*/ 365311 w 3200935"/>
              <a:gd name="connsiteY111" fmla="*/ 898356 h 2848897"/>
              <a:gd name="connsiteX112" fmla="*/ 385348 w 3200935"/>
              <a:gd name="connsiteY112" fmla="*/ 873865 h 2848897"/>
              <a:gd name="connsiteX113" fmla="*/ 400932 w 3200935"/>
              <a:gd name="connsiteY113" fmla="*/ 846035 h 2848897"/>
              <a:gd name="connsiteX114" fmla="*/ 414290 w 3200935"/>
              <a:gd name="connsiteY114" fmla="*/ 815980 h 2848897"/>
              <a:gd name="connsiteX115" fmla="*/ 425422 w 3200935"/>
              <a:gd name="connsiteY115" fmla="*/ 783695 h 2848897"/>
              <a:gd name="connsiteX116" fmla="*/ 435442 w 3200935"/>
              <a:gd name="connsiteY116" fmla="*/ 750298 h 2848897"/>
              <a:gd name="connsiteX117" fmla="*/ 444347 w 3200935"/>
              <a:gd name="connsiteY117" fmla="*/ 716904 h 2848897"/>
              <a:gd name="connsiteX118" fmla="*/ 453253 w 3200935"/>
              <a:gd name="connsiteY118" fmla="*/ 682393 h 2848897"/>
              <a:gd name="connsiteX119" fmla="*/ 463271 w 3200935"/>
              <a:gd name="connsiteY119" fmla="*/ 650112 h 2848897"/>
              <a:gd name="connsiteX120" fmla="*/ 474403 w 3200935"/>
              <a:gd name="connsiteY120" fmla="*/ 617827 h 2848897"/>
              <a:gd name="connsiteX121" fmla="*/ 487762 w 3200935"/>
              <a:gd name="connsiteY121" fmla="*/ 587772 h 2848897"/>
              <a:gd name="connsiteX122" fmla="*/ 504460 w 3200935"/>
              <a:gd name="connsiteY122" fmla="*/ 561055 h 2848897"/>
              <a:gd name="connsiteX123" fmla="*/ 524495 w 3200935"/>
              <a:gd name="connsiteY123" fmla="*/ 536565 h 2848897"/>
              <a:gd name="connsiteX124" fmla="*/ 548987 w 3200935"/>
              <a:gd name="connsiteY124" fmla="*/ 516527 h 2848897"/>
              <a:gd name="connsiteX125" fmla="*/ 575704 w 3200935"/>
              <a:gd name="connsiteY125" fmla="*/ 499829 h 2848897"/>
              <a:gd name="connsiteX126" fmla="*/ 605759 w 3200935"/>
              <a:gd name="connsiteY126" fmla="*/ 486470 h 2848897"/>
              <a:gd name="connsiteX127" fmla="*/ 638042 w 3200935"/>
              <a:gd name="connsiteY127" fmla="*/ 475338 h 2848897"/>
              <a:gd name="connsiteX128" fmla="*/ 670325 w 3200935"/>
              <a:gd name="connsiteY128" fmla="*/ 465320 h 2848897"/>
              <a:gd name="connsiteX129" fmla="*/ 704834 w 3200935"/>
              <a:gd name="connsiteY129" fmla="*/ 456413 h 2848897"/>
              <a:gd name="connsiteX130" fmla="*/ 738229 w 3200935"/>
              <a:gd name="connsiteY130" fmla="*/ 447507 h 2848897"/>
              <a:gd name="connsiteX131" fmla="*/ 771626 w 3200935"/>
              <a:gd name="connsiteY131" fmla="*/ 437489 h 2848897"/>
              <a:gd name="connsiteX132" fmla="*/ 803907 w 3200935"/>
              <a:gd name="connsiteY132" fmla="*/ 426357 h 2848897"/>
              <a:gd name="connsiteX133" fmla="*/ 833964 w 3200935"/>
              <a:gd name="connsiteY133" fmla="*/ 412999 h 2848897"/>
              <a:gd name="connsiteX134" fmla="*/ 861794 w 3200935"/>
              <a:gd name="connsiteY134" fmla="*/ 397415 h 2848897"/>
              <a:gd name="connsiteX135" fmla="*/ 886284 w 3200935"/>
              <a:gd name="connsiteY135" fmla="*/ 377377 h 2848897"/>
              <a:gd name="connsiteX136" fmla="*/ 911888 w 3200935"/>
              <a:gd name="connsiteY136" fmla="*/ 355112 h 2848897"/>
              <a:gd name="connsiteX137" fmla="*/ 934152 w 3200935"/>
              <a:gd name="connsiteY137" fmla="*/ 329509 h 2848897"/>
              <a:gd name="connsiteX138" fmla="*/ 955302 w 3200935"/>
              <a:gd name="connsiteY138" fmla="*/ 302791 h 2848897"/>
              <a:gd name="connsiteX139" fmla="*/ 976452 w 3200935"/>
              <a:gd name="connsiteY139" fmla="*/ 274961 h 2848897"/>
              <a:gd name="connsiteX140" fmla="*/ 997604 w 3200935"/>
              <a:gd name="connsiteY140" fmla="*/ 247131 h 2848897"/>
              <a:gd name="connsiteX141" fmla="*/ 1018754 w 3200935"/>
              <a:gd name="connsiteY141" fmla="*/ 220414 h 2848897"/>
              <a:gd name="connsiteX142" fmla="*/ 1042131 w 3200935"/>
              <a:gd name="connsiteY142" fmla="*/ 194811 h 2848897"/>
              <a:gd name="connsiteX143" fmla="*/ 1065507 w 3200935"/>
              <a:gd name="connsiteY143" fmla="*/ 172547 h 2848897"/>
              <a:gd name="connsiteX144" fmla="*/ 1092225 w 3200935"/>
              <a:gd name="connsiteY144" fmla="*/ 153622 h 2848897"/>
              <a:gd name="connsiteX145" fmla="*/ 1120055 w 3200935"/>
              <a:gd name="connsiteY145" fmla="*/ 139150 h 2848897"/>
              <a:gd name="connsiteX146" fmla="*/ 1153451 w 3200935"/>
              <a:gd name="connsiteY146" fmla="*/ 129132 h 2848897"/>
              <a:gd name="connsiteX147" fmla="*/ 1187961 w 3200935"/>
              <a:gd name="connsiteY147" fmla="*/ 124678 h 2848897"/>
              <a:gd name="connsiteX148" fmla="*/ 1223581 w 3200935"/>
              <a:gd name="connsiteY148" fmla="*/ 123565 h 2848897"/>
              <a:gd name="connsiteX149" fmla="*/ 1261429 w 3200935"/>
              <a:gd name="connsiteY149" fmla="*/ 126906 h 2848897"/>
              <a:gd name="connsiteX150" fmla="*/ 1299279 w 3200935"/>
              <a:gd name="connsiteY150" fmla="*/ 131359 h 2848897"/>
              <a:gd name="connsiteX151" fmla="*/ 1337128 w 3200935"/>
              <a:gd name="connsiteY151" fmla="*/ 136924 h 2848897"/>
              <a:gd name="connsiteX152" fmla="*/ 1374976 w 3200935"/>
              <a:gd name="connsiteY152" fmla="*/ 141378 h 2848897"/>
              <a:gd name="connsiteX153" fmla="*/ 1412824 w 3200935"/>
              <a:gd name="connsiteY153" fmla="*/ 143604 h 2848897"/>
              <a:gd name="connsiteX154" fmla="*/ 1449561 w 3200935"/>
              <a:gd name="connsiteY154" fmla="*/ 143604 h 2848897"/>
              <a:gd name="connsiteX155" fmla="*/ 1484069 w 3200935"/>
              <a:gd name="connsiteY155" fmla="*/ 139150 h 2848897"/>
              <a:gd name="connsiteX156" fmla="*/ 1518579 w 3200935"/>
              <a:gd name="connsiteY156" fmla="*/ 130245 h 2848897"/>
              <a:gd name="connsiteX157" fmla="*/ 1551974 w 3200935"/>
              <a:gd name="connsiteY157" fmla="*/ 116887 h 2848897"/>
              <a:gd name="connsiteX158" fmla="*/ 1585369 w 3200935"/>
              <a:gd name="connsiteY158" fmla="*/ 99075 h 2848897"/>
              <a:gd name="connsiteX159" fmla="*/ 1618765 w 3200935"/>
              <a:gd name="connsiteY159" fmla="*/ 81264 h 2848897"/>
              <a:gd name="connsiteX160" fmla="*/ 1652161 w 3200935"/>
              <a:gd name="connsiteY160" fmla="*/ 61227 h 2848897"/>
              <a:gd name="connsiteX161" fmla="*/ 1684444 w 3200935"/>
              <a:gd name="connsiteY161" fmla="*/ 42302 h 2848897"/>
              <a:gd name="connsiteX162" fmla="*/ 1718953 w 3200935"/>
              <a:gd name="connsiteY162" fmla="*/ 25604 h 2848897"/>
              <a:gd name="connsiteX163" fmla="*/ 1752349 w 3200935"/>
              <a:gd name="connsiteY163" fmla="*/ 12245 h 2848897"/>
              <a:gd name="connsiteX164" fmla="*/ 1786858 w 3200935"/>
              <a:gd name="connsiteY164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3200935" h="2848897">
                <a:moveTo>
                  <a:pt x="1822480" y="0"/>
                </a:moveTo>
                <a:lnTo>
                  <a:pt x="1858100" y="3339"/>
                </a:lnTo>
                <a:lnTo>
                  <a:pt x="1892611" y="12245"/>
                </a:lnTo>
                <a:lnTo>
                  <a:pt x="1926007" y="25604"/>
                </a:lnTo>
                <a:lnTo>
                  <a:pt x="1960514" y="42302"/>
                </a:lnTo>
                <a:lnTo>
                  <a:pt x="1992798" y="61227"/>
                </a:lnTo>
                <a:lnTo>
                  <a:pt x="2026194" y="81264"/>
                </a:lnTo>
                <a:lnTo>
                  <a:pt x="2059589" y="99075"/>
                </a:lnTo>
                <a:lnTo>
                  <a:pt x="2092985" y="116887"/>
                </a:lnTo>
                <a:lnTo>
                  <a:pt x="2125268" y="130245"/>
                </a:lnTo>
                <a:lnTo>
                  <a:pt x="2160890" y="139150"/>
                </a:lnTo>
                <a:lnTo>
                  <a:pt x="2195399" y="143604"/>
                </a:lnTo>
                <a:lnTo>
                  <a:pt x="2232134" y="143604"/>
                </a:lnTo>
                <a:lnTo>
                  <a:pt x="2269983" y="141378"/>
                </a:lnTo>
                <a:lnTo>
                  <a:pt x="2307831" y="136924"/>
                </a:lnTo>
                <a:lnTo>
                  <a:pt x="2345681" y="131359"/>
                </a:lnTo>
                <a:lnTo>
                  <a:pt x="2383529" y="126906"/>
                </a:lnTo>
                <a:lnTo>
                  <a:pt x="2421378" y="123565"/>
                </a:lnTo>
                <a:lnTo>
                  <a:pt x="2456999" y="124678"/>
                </a:lnTo>
                <a:lnTo>
                  <a:pt x="2491507" y="129132"/>
                </a:lnTo>
                <a:lnTo>
                  <a:pt x="2524903" y="139150"/>
                </a:lnTo>
                <a:lnTo>
                  <a:pt x="2552734" y="153622"/>
                </a:lnTo>
                <a:lnTo>
                  <a:pt x="2579449" y="172547"/>
                </a:lnTo>
                <a:lnTo>
                  <a:pt x="2602827" y="194811"/>
                </a:lnTo>
                <a:lnTo>
                  <a:pt x="2626204" y="220414"/>
                </a:lnTo>
                <a:lnTo>
                  <a:pt x="2647355" y="247131"/>
                </a:lnTo>
                <a:lnTo>
                  <a:pt x="2668506" y="274961"/>
                </a:lnTo>
                <a:lnTo>
                  <a:pt x="2689656" y="302791"/>
                </a:lnTo>
                <a:lnTo>
                  <a:pt x="2710806" y="329509"/>
                </a:lnTo>
                <a:lnTo>
                  <a:pt x="2733071" y="355112"/>
                </a:lnTo>
                <a:lnTo>
                  <a:pt x="2758675" y="377377"/>
                </a:lnTo>
                <a:lnTo>
                  <a:pt x="2783165" y="397415"/>
                </a:lnTo>
                <a:lnTo>
                  <a:pt x="2810995" y="412999"/>
                </a:lnTo>
                <a:lnTo>
                  <a:pt x="2841051" y="426357"/>
                </a:lnTo>
                <a:lnTo>
                  <a:pt x="2873333" y="437489"/>
                </a:lnTo>
                <a:lnTo>
                  <a:pt x="2906728" y="447507"/>
                </a:lnTo>
                <a:lnTo>
                  <a:pt x="2940124" y="456413"/>
                </a:lnTo>
                <a:lnTo>
                  <a:pt x="2974633" y="465320"/>
                </a:lnTo>
                <a:lnTo>
                  <a:pt x="3006916" y="475338"/>
                </a:lnTo>
                <a:lnTo>
                  <a:pt x="3039197" y="486470"/>
                </a:lnTo>
                <a:lnTo>
                  <a:pt x="3069254" y="499829"/>
                </a:lnTo>
                <a:lnTo>
                  <a:pt x="3095972" y="516527"/>
                </a:lnTo>
                <a:lnTo>
                  <a:pt x="3120463" y="536565"/>
                </a:lnTo>
                <a:lnTo>
                  <a:pt x="3140498" y="561055"/>
                </a:lnTo>
                <a:lnTo>
                  <a:pt x="3157197" y="587772"/>
                </a:lnTo>
                <a:lnTo>
                  <a:pt x="3170555" y="617827"/>
                </a:lnTo>
                <a:lnTo>
                  <a:pt x="3181687" y="650112"/>
                </a:lnTo>
                <a:lnTo>
                  <a:pt x="3191705" y="682393"/>
                </a:lnTo>
                <a:lnTo>
                  <a:pt x="3200612" y="716904"/>
                </a:lnTo>
                <a:lnTo>
                  <a:pt x="3200935" y="718115"/>
                </a:lnTo>
                <a:lnTo>
                  <a:pt x="3200935" y="2848897"/>
                </a:lnTo>
                <a:lnTo>
                  <a:pt x="413394" y="2848897"/>
                </a:lnTo>
                <a:lnTo>
                  <a:pt x="400932" y="2820857"/>
                </a:lnTo>
                <a:lnTo>
                  <a:pt x="385348" y="2793028"/>
                </a:lnTo>
                <a:lnTo>
                  <a:pt x="365311" y="2768537"/>
                </a:lnTo>
                <a:lnTo>
                  <a:pt x="343046" y="2742933"/>
                </a:lnTo>
                <a:lnTo>
                  <a:pt x="317443" y="2720669"/>
                </a:lnTo>
                <a:lnTo>
                  <a:pt x="289612" y="2699519"/>
                </a:lnTo>
                <a:lnTo>
                  <a:pt x="261783" y="2678368"/>
                </a:lnTo>
                <a:lnTo>
                  <a:pt x="233954" y="2657218"/>
                </a:lnTo>
                <a:lnTo>
                  <a:pt x="207237" y="2636065"/>
                </a:lnTo>
                <a:lnTo>
                  <a:pt x="181633" y="2612689"/>
                </a:lnTo>
                <a:lnTo>
                  <a:pt x="159370" y="2589312"/>
                </a:lnTo>
                <a:lnTo>
                  <a:pt x="140446" y="2562594"/>
                </a:lnTo>
                <a:lnTo>
                  <a:pt x="125974" y="2534764"/>
                </a:lnTo>
                <a:lnTo>
                  <a:pt x="115956" y="2501370"/>
                </a:lnTo>
                <a:lnTo>
                  <a:pt x="111502" y="2466860"/>
                </a:lnTo>
                <a:lnTo>
                  <a:pt x="110388" y="2431236"/>
                </a:lnTo>
                <a:lnTo>
                  <a:pt x="113728" y="2393388"/>
                </a:lnTo>
                <a:lnTo>
                  <a:pt x="118182" y="2355539"/>
                </a:lnTo>
                <a:lnTo>
                  <a:pt x="123747" y="2317690"/>
                </a:lnTo>
                <a:lnTo>
                  <a:pt x="128200" y="2279842"/>
                </a:lnTo>
                <a:lnTo>
                  <a:pt x="130428" y="2241992"/>
                </a:lnTo>
                <a:lnTo>
                  <a:pt x="130428" y="2205256"/>
                </a:lnTo>
                <a:lnTo>
                  <a:pt x="125974" y="2170747"/>
                </a:lnTo>
                <a:lnTo>
                  <a:pt x="117069" y="2136238"/>
                </a:lnTo>
                <a:lnTo>
                  <a:pt x="103710" y="2103954"/>
                </a:lnTo>
                <a:lnTo>
                  <a:pt x="87012" y="2070559"/>
                </a:lnTo>
                <a:lnTo>
                  <a:pt x="68088" y="2037163"/>
                </a:lnTo>
                <a:lnTo>
                  <a:pt x="48051" y="2003766"/>
                </a:lnTo>
                <a:lnTo>
                  <a:pt x="29127" y="1971483"/>
                </a:lnTo>
                <a:lnTo>
                  <a:pt x="12427" y="1936974"/>
                </a:lnTo>
                <a:lnTo>
                  <a:pt x="0" y="1905903"/>
                </a:lnTo>
                <a:lnTo>
                  <a:pt x="0" y="1760990"/>
                </a:lnTo>
                <a:lnTo>
                  <a:pt x="12427" y="1729918"/>
                </a:lnTo>
                <a:lnTo>
                  <a:pt x="29127" y="1695410"/>
                </a:lnTo>
                <a:lnTo>
                  <a:pt x="48051" y="1663126"/>
                </a:lnTo>
                <a:lnTo>
                  <a:pt x="68088" y="1629730"/>
                </a:lnTo>
                <a:lnTo>
                  <a:pt x="87012" y="1596334"/>
                </a:lnTo>
                <a:lnTo>
                  <a:pt x="103710" y="1562938"/>
                </a:lnTo>
                <a:lnTo>
                  <a:pt x="117069" y="1530654"/>
                </a:lnTo>
                <a:lnTo>
                  <a:pt x="125974" y="1496145"/>
                </a:lnTo>
                <a:lnTo>
                  <a:pt x="130428" y="1461636"/>
                </a:lnTo>
                <a:lnTo>
                  <a:pt x="130428" y="1424901"/>
                </a:lnTo>
                <a:lnTo>
                  <a:pt x="128200" y="1387052"/>
                </a:lnTo>
                <a:lnTo>
                  <a:pt x="123747" y="1349203"/>
                </a:lnTo>
                <a:lnTo>
                  <a:pt x="118182" y="1311353"/>
                </a:lnTo>
                <a:lnTo>
                  <a:pt x="113728" y="1273505"/>
                </a:lnTo>
                <a:lnTo>
                  <a:pt x="110388" y="1235657"/>
                </a:lnTo>
                <a:lnTo>
                  <a:pt x="111502" y="1200034"/>
                </a:lnTo>
                <a:lnTo>
                  <a:pt x="115956" y="1165525"/>
                </a:lnTo>
                <a:lnTo>
                  <a:pt x="125974" y="1132128"/>
                </a:lnTo>
                <a:lnTo>
                  <a:pt x="140446" y="1104298"/>
                </a:lnTo>
                <a:lnTo>
                  <a:pt x="159370" y="1077582"/>
                </a:lnTo>
                <a:lnTo>
                  <a:pt x="181633" y="1054204"/>
                </a:lnTo>
                <a:lnTo>
                  <a:pt x="207237" y="1030827"/>
                </a:lnTo>
                <a:lnTo>
                  <a:pt x="233954" y="1009676"/>
                </a:lnTo>
                <a:lnTo>
                  <a:pt x="261783" y="988524"/>
                </a:lnTo>
                <a:lnTo>
                  <a:pt x="289612" y="967374"/>
                </a:lnTo>
                <a:lnTo>
                  <a:pt x="317443" y="946223"/>
                </a:lnTo>
                <a:lnTo>
                  <a:pt x="343046" y="923960"/>
                </a:lnTo>
                <a:lnTo>
                  <a:pt x="365311" y="898356"/>
                </a:lnTo>
                <a:lnTo>
                  <a:pt x="385348" y="873865"/>
                </a:lnTo>
                <a:lnTo>
                  <a:pt x="400932" y="846035"/>
                </a:lnTo>
                <a:lnTo>
                  <a:pt x="414290" y="815980"/>
                </a:lnTo>
                <a:lnTo>
                  <a:pt x="425422" y="783695"/>
                </a:lnTo>
                <a:lnTo>
                  <a:pt x="435442" y="750298"/>
                </a:lnTo>
                <a:lnTo>
                  <a:pt x="444347" y="716904"/>
                </a:lnTo>
                <a:lnTo>
                  <a:pt x="453253" y="682393"/>
                </a:lnTo>
                <a:lnTo>
                  <a:pt x="463271" y="650112"/>
                </a:lnTo>
                <a:lnTo>
                  <a:pt x="474403" y="617827"/>
                </a:lnTo>
                <a:lnTo>
                  <a:pt x="487762" y="587772"/>
                </a:lnTo>
                <a:lnTo>
                  <a:pt x="504460" y="561055"/>
                </a:lnTo>
                <a:lnTo>
                  <a:pt x="524495" y="536565"/>
                </a:lnTo>
                <a:lnTo>
                  <a:pt x="548987" y="516527"/>
                </a:lnTo>
                <a:lnTo>
                  <a:pt x="575704" y="499829"/>
                </a:lnTo>
                <a:lnTo>
                  <a:pt x="605759" y="486470"/>
                </a:lnTo>
                <a:lnTo>
                  <a:pt x="638042" y="475338"/>
                </a:lnTo>
                <a:lnTo>
                  <a:pt x="670325" y="465320"/>
                </a:lnTo>
                <a:lnTo>
                  <a:pt x="704834" y="456413"/>
                </a:lnTo>
                <a:lnTo>
                  <a:pt x="738229" y="447507"/>
                </a:lnTo>
                <a:lnTo>
                  <a:pt x="771626" y="437489"/>
                </a:lnTo>
                <a:lnTo>
                  <a:pt x="803907" y="426357"/>
                </a:lnTo>
                <a:lnTo>
                  <a:pt x="833964" y="412999"/>
                </a:lnTo>
                <a:lnTo>
                  <a:pt x="861794" y="397415"/>
                </a:lnTo>
                <a:lnTo>
                  <a:pt x="886284" y="377377"/>
                </a:lnTo>
                <a:lnTo>
                  <a:pt x="911888" y="355112"/>
                </a:lnTo>
                <a:lnTo>
                  <a:pt x="934152" y="329509"/>
                </a:lnTo>
                <a:lnTo>
                  <a:pt x="955302" y="302791"/>
                </a:lnTo>
                <a:lnTo>
                  <a:pt x="976452" y="274961"/>
                </a:lnTo>
                <a:lnTo>
                  <a:pt x="997604" y="247131"/>
                </a:lnTo>
                <a:lnTo>
                  <a:pt x="1018754" y="220414"/>
                </a:lnTo>
                <a:lnTo>
                  <a:pt x="1042131" y="194811"/>
                </a:lnTo>
                <a:lnTo>
                  <a:pt x="1065507" y="172547"/>
                </a:lnTo>
                <a:lnTo>
                  <a:pt x="1092225" y="153622"/>
                </a:lnTo>
                <a:lnTo>
                  <a:pt x="1120055" y="139150"/>
                </a:lnTo>
                <a:lnTo>
                  <a:pt x="1153451" y="129132"/>
                </a:lnTo>
                <a:lnTo>
                  <a:pt x="1187961" y="124678"/>
                </a:lnTo>
                <a:lnTo>
                  <a:pt x="1223581" y="123565"/>
                </a:lnTo>
                <a:lnTo>
                  <a:pt x="1261429" y="126906"/>
                </a:lnTo>
                <a:lnTo>
                  <a:pt x="1299279" y="131359"/>
                </a:lnTo>
                <a:lnTo>
                  <a:pt x="1337128" y="136924"/>
                </a:lnTo>
                <a:lnTo>
                  <a:pt x="1374976" y="141378"/>
                </a:lnTo>
                <a:lnTo>
                  <a:pt x="1412824" y="143604"/>
                </a:lnTo>
                <a:lnTo>
                  <a:pt x="1449561" y="143604"/>
                </a:lnTo>
                <a:lnTo>
                  <a:pt x="1484069" y="139150"/>
                </a:lnTo>
                <a:lnTo>
                  <a:pt x="1518579" y="130245"/>
                </a:lnTo>
                <a:lnTo>
                  <a:pt x="1551974" y="116887"/>
                </a:lnTo>
                <a:lnTo>
                  <a:pt x="1585369" y="99075"/>
                </a:lnTo>
                <a:lnTo>
                  <a:pt x="1618765" y="81264"/>
                </a:lnTo>
                <a:lnTo>
                  <a:pt x="1652161" y="61227"/>
                </a:lnTo>
                <a:lnTo>
                  <a:pt x="1684444" y="42302"/>
                </a:lnTo>
                <a:lnTo>
                  <a:pt x="1718953" y="25604"/>
                </a:lnTo>
                <a:lnTo>
                  <a:pt x="1752349" y="12245"/>
                </a:lnTo>
                <a:lnTo>
                  <a:pt x="1786858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Elemento grafico 6">
            <a:extLst>
              <a:ext uri="{FF2B5EF4-FFF2-40B4-BE49-F238E27FC236}">
                <a16:creationId xmlns:a16="http://schemas.microsoft.com/office/drawing/2014/main" id="{CCB11656-5C8C-7C03-1287-2A60D87EE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4999" y="5371235"/>
            <a:ext cx="2499853" cy="5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0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Grazie per </a:t>
            </a:r>
            <a:r>
              <a:rPr lang="it-IT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l’attenzione</a:t>
            </a:r>
            <a:r>
              <a:rPr lang="en-US" sz="3600" dirty="0">
                <a:solidFill>
                  <a:srgbClr val="080808"/>
                </a:solidFill>
              </a:rPr>
              <a:t>!</a:t>
            </a:r>
            <a:endParaRPr lang="en-US" sz="3600" kern="1200" dirty="0">
              <a:solidFill>
                <a:srgbClr val="080808"/>
              </a:solidFill>
              <a:latin typeface="+mj-lt"/>
              <a:cs typeface="Calibri 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2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5B779097-0D69-4290-BA87-1376821E4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007CB2-5AA9-B79B-6976-C3CC32F36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4516505" cy="1492132"/>
          </a:xfrm>
        </p:spPr>
        <p:txBody>
          <a:bodyPr anchor="t">
            <a:normAutofit/>
          </a:bodyPr>
          <a:lstStyle/>
          <a:p>
            <a:r>
              <a:rPr lang="it-IT">
                <a:cs typeface="Calibri Light"/>
              </a:rPr>
              <a:t>Altri aspetti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1B1959-662A-CD9B-CD23-DE046CF98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2" y="2286001"/>
            <a:ext cx="4981550" cy="39307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Comunicazione via 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Kafka 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REST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API Gateway implementato in 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Rust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Frontend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in 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React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+ 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Typescript</a:t>
            </a:r>
            <a:endParaRPr lang="it-IT" sz="2000" b="1">
              <a:solidFill>
                <a:schemeClr val="tx1">
                  <a:alpha val="60000"/>
                </a:schemeClr>
              </a:solidFill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Deploy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 in locale effettuato con 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Docker 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+ 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Docker-Compose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  <a:endParaRPr lang="it-IT" sz="2000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Deploy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 su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AWS 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con 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Docker 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Swarm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Terraform</a:t>
            </a:r>
            <a:r>
              <a:rPr lang="it-IT" sz="2000" b="1" dirty="0">
                <a:solidFill>
                  <a:schemeClr val="tx1">
                    <a:alpha val="60000"/>
                  </a:schemeClr>
                </a:solidFill>
                <a:cs typeface="Calibri"/>
              </a:rPr>
              <a:t> 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cs typeface="Calibri"/>
              </a:rPr>
              <a:t>e </a:t>
            </a:r>
            <a:r>
              <a:rPr lang="it-IT" sz="2000" b="1" dirty="0" err="1">
                <a:solidFill>
                  <a:schemeClr val="tx1">
                    <a:alpha val="60000"/>
                  </a:schemeClr>
                </a:solidFill>
                <a:cs typeface="Calibri"/>
              </a:rPr>
              <a:t>Ansible</a:t>
            </a:r>
            <a:endParaRPr lang="it-IT" sz="2000">
              <a:solidFill>
                <a:schemeClr val="tx1">
                  <a:alpha val="60000"/>
                </a:schemeClr>
              </a:solidFill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058376-8680-4625-B783-C9F52514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7974" y="273933"/>
            <a:ext cx="2173946" cy="2171302"/>
            <a:chOff x="5567974" y="273933"/>
            <a:chExt cx="2173946" cy="217130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E780306-000F-4D53-936D-608531777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4999" y="370840"/>
              <a:ext cx="1979894" cy="1977488"/>
            </a:xfrm>
            <a:custGeom>
              <a:avLst/>
              <a:gdLst>
                <a:gd name="connsiteX0" fmla="*/ 989948 w 1979894"/>
                <a:gd name="connsiteY0" fmla="*/ 0 h 1977488"/>
                <a:gd name="connsiteX1" fmla="*/ 1009158 w 1979894"/>
                <a:gd name="connsiteY1" fmla="*/ 1800 h 1977488"/>
                <a:gd name="connsiteX2" fmla="*/ 1027768 w 1979894"/>
                <a:gd name="connsiteY2" fmla="*/ 6603 h 1977488"/>
                <a:gd name="connsiteX3" fmla="*/ 1045778 w 1979894"/>
                <a:gd name="connsiteY3" fmla="*/ 13807 h 1977488"/>
                <a:gd name="connsiteX4" fmla="*/ 1064388 w 1979894"/>
                <a:gd name="connsiteY4" fmla="*/ 22813 h 1977488"/>
                <a:gd name="connsiteX5" fmla="*/ 1081798 w 1979894"/>
                <a:gd name="connsiteY5" fmla="*/ 33018 h 1977488"/>
                <a:gd name="connsiteX6" fmla="*/ 1099809 w 1979894"/>
                <a:gd name="connsiteY6" fmla="*/ 43824 h 1977488"/>
                <a:gd name="connsiteX7" fmla="*/ 1117819 w 1979894"/>
                <a:gd name="connsiteY7" fmla="*/ 53430 h 1977488"/>
                <a:gd name="connsiteX8" fmla="*/ 1135827 w 1979894"/>
                <a:gd name="connsiteY8" fmla="*/ 63035 h 1977488"/>
                <a:gd name="connsiteX9" fmla="*/ 1153237 w 1979894"/>
                <a:gd name="connsiteY9" fmla="*/ 70238 h 1977488"/>
                <a:gd name="connsiteX10" fmla="*/ 1172448 w 1979894"/>
                <a:gd name="connsiteY10" fmla="*/ 75041 h 1977488"/>
                <a:gd name="connsiteX11" fmla="*/ 1191058 w 1979894"/>
                <a:gd name="connsiteY11" fmla="*/ 77442 h 1977488"/>
                <a:gd name="connsiteX12" fmla="*/ 1210869 w 1979894"/>
                <a:gd name="connsiteY12" fmla="*/ 77442 h 1977488"/>
                <a:gd name="connsiteX13" fmla="*/ 1231281 w 1979894"/>
                <a:gd name="connsiteY13" fmla="*/ 76242 h 1977488"/>
                <a:gd name="connsiteX14" fmla="*/ 1251692 w 1979894"/>
                <a:gd name="connsiteY14" fmla="*/ 73841 h 1977488"/>
                <a:gd name="connsiteX15" fmla="*/ 1272103 w 1979894"/>
                <a:gd name="connsiteY15" fmla="*/ 70839 h 1977488"/>
                <a:gd name="connsiteX16" fmla="*/ 1292514 w 1979894"/>
                <a:gd name="connsiteY16" fmla="*/ 68438 h 1977488"/>
                <a:gd name="connsiteX17" fmla="*/ 1312926 w 1979894"/>
                <a:gd name="connsiteY17" fmla="*/ 66637 h 1977488"/>
                <a:gd name="connsiteX18" fmla="*/ 1332136 w 1979894"/>
                <a:gd name="connsiteY18" fmla="*/ 67237 h 1977488"/>
                <a:gd name="connsiteX19" fmla="*/ 1350747 w 1979894"/>
                <a:gd name="connsiteY19" fmla="*/ 69638 h 1977488"/>
                <a:gd name="connsiteX20" fmla="*/ 1368757 w 1979894"/>
                <a:gd name="connsiteY20" fmla="*/ 75041 h 1977488"/>
                <a:gd name="connsiteX21" fmla="*/ 1383765 w 1979894"/>
                <a:gd name="connsiteY21" fmla="*/ 82845 h 1977488"/>
                <a:gd name="connsiteX22" fmla="*/ 1398172 w 1979894"/>
                <a:gd name="connsiteY22" fmla="*/ 93052 h 1977488"/>
                <a:gd name="connsiteX23" fmla="*/ 1410779 w 1979894"/>
                <a:gd name="connsiteY23" fmla="*/ 105058 h 1977488"/>
                <a:gd name="connsiteX24" fmla="*/ 1423387 w 1979894"/>
                <a:gd name="connsiteY24" fmla="*/ 118865 h 1977488"/>
                <a:gd name="connsiteX25" fmla="*/ 1434793 w 1979894"/>
                <a:gd name="connsiteY25" fmla="*/ 133273 h 1977488"/>
                <a:gd name="connsiteX26" fmla="*/ 1446199 w 1979894"/>
                <a:gd name="connsiteY26" fmla="*/ 148282 h 1977488"/>
                <a:gd name="connsiteX27" fmla="*/ 1457606 w 1979894"/>
                <a:gd name="connsiteY27" fmla="*/ 163290 h 1977488"/>
                <a:gd name="connsiteX28" fmla="*/ 1469012 w 1979894"/>
                <a:gd name="connsiteY28" fmla="*/ 177697 h 1977488"/>
                <a:gd name="connsiteX29" fmla="*/ 1481019 w 1979894"/>
                <a:gd name="connsiteY29" fmla="*/ 191505 h 1977488"/>
                <a:gd name="connsiteX30" fmla="*/ 1494827 w 1979894"/>
                <a:gd name="connsiteY30" fmla="*/ 203513 h 1977488"/>
                <a:gd name="connsiteX31" fmla="*/ 1508034 w 1979894"/>
                <a:gd name="connsiteY31" fmla="*/ 214318 h 1977488"/>
                <a:gd name="connsiteX32" fmla="*/ 1523042 w 1979894"/>
                <a:gd name="connsiteY32" fmla="*/ 222723 h 1977488"/>
                <a:gd name="connsiteX33" fmla="*/ 1539251 w 1979894"/>
                <a:gd name="connsiteY33" fmla="*/ 229927 h 1977488"/>
                <a:gd name="connsiteX34" fmla="*/ 1556661 w 1979894"/>
                <a:gd name="connsiteY34" fmla="*/ 235930 h 1977488"/>
                <a:gd name="connsiteX35" fmla="*/ 1574669 w 1979894"/>
                <a:gd name="connsiteY35" fmla="*/ 241333 h 1977488"/>
                <a:gd name="connsiteX36" fmla="*/ 1592680 w 1979894"/>
                <a:gd name="connsiteY36" fmla="*/ 246135 h 1977488"/>
                <a:gd name="connsiteX37" fmla="*/ 1611290 w 1979894"/>
                <a:gd name="connsiteY37" fmla="*/ 250938 h 1977488"/>
                <a:gd name="connsiteX38" fmla="*/ 1628700 w 1979894"/>
                <a:gd name="connsiteY38" fmla="*/ 256341 h 1977488"/>
                <a:gd name="connsiteX39" fmla="*/ 1646110 w 1979894"/>
                <a:gd name="connsiteY39" fmla="*/ 262344 h 1977488"/>
                <a:gd name="connsiteX40" fmla="*/ 1662318 w 1979894"/>
                <a:gd name="connsiteY40" fmla="*/ 269549 h 1977488"/>
                <a:gd name="connsiteX41" fmla="*/ 1676727 w 1979894"/>
                <a:gd name="connsiteY41" fmla="*/ 278554 h 1977488"/>
                <a:gd name="connsiteX42" fmla="*/ 1689935 w 1979894"/>
                <a:gd name="connsiteY42" fmla="*/ 289359 h 1977488"/>
                <a:gd name="connsiteX43" fmla="*/ 1700740 w 1979894"/>
                <a:gd name="connsiteY43" fmla="*/ 302566 h 1977488"/>
                <a:gd name="connsiteX44" fmla="*/ 1709745 w 1979894"/>
                <a:gd name="connsiteY44" fmla="*/ 316975 h 1977488"/>
                <a:gd name="connsiteX45" fmla="*/ 1716949 w 1979894"/>
                <a:gd name="connsiteY45" fmla="*/ 333183 h 1977488"/>
                <a:gd name="connsiteX46" fmla="*/ 1722952 w 1979894"/>
                <a:gd name="connsiteY46" fmla="*/ 350593 h 1977488"/>
                <a:gd name="connsiteX47" fmla="*/ 1728355 w 1979894"/>
                <a:gd name="connsiteY47" fmla="*/ 368003 h 1977488"/>
                <a:gd name="connsiteX48" fmla="*/ 1733158 w 1979894"/>
                <a:gd name="connsiteY48" fmla="*/ 386613 h 1977488"/>
                <a:gd name="connsiteX49" fmla="*/ 1737961 w 1979894"/>
                <a:gd name="connsiteY49" fmla="*/ 404623 h 1977488"/>
                <a:gd name="connsiteX50" fmla="*/ 1743363 w 1979894"/>
                <a:gd name="connsiteY50" fmla="*/ 422633 h 1977488"/>
                <a:gd name="connsiteX51" fmla="*/ 1749366 w 1979894"/>
                <a:gd name="connsiteY51" fmla="*/ 440042 h 1977488"/>
                <a:gd name="connsiteX52" fmla="*/ 1756571 w 1979894"/>
                <a:gd name="connsiteY52" fmla="*/ 456252 h 1977488"/>
                <a:gd name="connsiteX53" fmla="*/ 1764976 w 1979894"/>
                <a:gd name="connsiteY53" fmla="*/ 471259 h 1977488"/>
                <a:gd name="connsiteX54" fmla="*/ 1775782 w 1979894"/>
                <a:gd name="connsiteY54" fmla="*/ 484468 h 1977488"/>
                <a:gd name="connsiteX55" fmla="*/ 1787789 w 1979894"/>
                <a:gd name="connsiteY55" fmla="*/ 498275 h 1977488"/>
                <a:gd name="connsiteX56" fmla="*/ 1801596 w 1979894"/>
                <a:gd name="connsiteY56" fmla="*/ 510281 h 1977488"/>
                <a:gd name="connsiteX57" fmla="*/ 1816004 w 1979894"/>
                <a:gd name="connsiteY57" fmla="*/ 521687 h 1977488"/>
                <a:gd name="connsiteX58" fmla="*/ 1831613 w 1979894"/>
                <a:gd name="connsiteY58" fmla="*/ 533093 h 1977488"/>
                <a:gd name="connsiteX59" fmla="*/ 1846621 w 1979894"/>
                <a:gd name="connsiteY59" fmla="*/ 544499 h 1977488"/>
                <a:gd name="connsiteX60" fmla="*/ 1861029 w 1979894"/>
                <a:gd name="connsiteY60" fmla="*/ 555907 h 1977488"/>
                <a:gd name="connsiteX61" fmla="*/ 1874835 w 1979894"/>
                <a:gd name="connsiteY61" fmla="*/ 568513 h 1977488"/>
                <a:gd name="connsiteX62" fmla="*/ 1886843 w 1979894"/>
                <a:gd name="connsiteY62" fmla="*/ 581120 h 1977488"/>
                <a:gd name="connsiteX63" fmla="*/ 1897049 w 1979894"/>
                <a:gd name="connsiteY63" fmla="*/ 595528 h 1977488"/>
                <a:gd name="connsiteX64" fmla="*/ 1904853 w 1979894"/>
                <a:gd name="connsiteY64" fmla="*/ 610536 h 1977488"/>
                <a:gd name="connsiteX65" fmla="*/ 1910256 w 1979894"/>
                <a:gd name="connsiteY65" fmla="*/ 628547 h 1977488"/>
                <a:gd name="connsiteX66" fmla="*/ 1912657 w 1979894"/>
                <a:gd name="connsiteY66" fmla="*/ 647157 h 1977488"/>
                <a:gd name="connsiteX67" fmla="*/ 1913258 w 1979894"/>
                <a:gd name="connsiteY67" fmla="*/ 666367 h 1977488"/>
                <a:gd name="connsiteX68" fmla="*/ 1911456 w 1979894"/>
                <a:gd name="connsiteY68" fmla="*/ 686778 h 1977488"/>
                <a:gd name="connsiteX69" fmla="*/ 1909055 w 1979894"/>
                <a:gd name="connsiteY69" fmla="*/ 707189 h 1977488"/>
                <a:gd name="connsiteX70" fmla="*/ 1906053 w 1979894"/>
                <a:gd name="connsiteY70" fmla="*/ 727600 h 1977488"/>
                <a:gd name="connsiteX71" fmla="*/ 1903652 w 1979894"/>
                <a:gd name="connsiteY71" fmla="*/ 748012 h 1977488"/>
                <a:gd name="connsiteX72" fmla="*/ 1902452 w 1979894"/>
                <a:gd name="connsiteY72" fmla="*/ 768423 h 1977488"/>
                <a:gd name="connsiteX73" fmla="*/ 1902452 w 1979894"/>
                <a:gd name="connsiteY73" fmla="*/ 788234 h 1977488"/>
                <a:gd name="connsiteX74" fmla="*/ 1904853 w 1979894"/>
                <a:gd name="connsiteY74" fmla="*/ 806844 h 1977488"/>
                <a:gd name="connsiteX75" fmla="*/ 1909655 w 1979894"/>
                <a:gd name="connsiteY75" fmla="*/ 825454 h 1977488"/>
                <a:gd name="connsiteX76" fmla="*/ 1916859 w 1979894"/>
                <a:gd name="connsiteY76" fmla="*/ 842864 h 1977488"/>
                <a:gd name="connsiteX77" fmla="*/ 1926466 w 1979894"/>
                <a:gd name="connsiteY77" fmla="*/ 860874 h 1977488"/>
                <a:gd name="connsiteX78" fmla="*/ 1936070 w 1979894"/>
                <a:gd name="connsiteY78" fmla="*/ 878885 h 1977488"/>
                <a:gd name="connsiteX79" fmla="*/ 1946876 w 1979894"/>
                <a:gd name="connsiteY79" fmla="*/ 896893 h 1977488"/>
                <a:gd name="connsiteX80" fmla="*/ 1957082 w 1979894"/>
                <a:gd name="connsiteY80" fmla="*/ 914303 h 1977488"/>
                <a:gd name="connsiteX81" fmla="*/ 1966087 w 1979894"/>
                <a:gd name="connsiteY81" fmla="*/ 932913 h 1977488"/>
                <a:gd name="connsiteX82" fmla="*/ 1973290 w 1979894"/>
                <a:gd name="connsiteY82" fmla="*/ 950924 h 1977488"/>
                <a:gd name="connsiteX83" fmla="*/ 1978093 w 1979894"/>
                <a:gd name="connsiteY83" fmla="*/ 969534 h 1977488"/>
                <a:gd name="connsiteX84" fmla="*/ 1979894 w 1979894"/>
                <a:gd name="connsiteY84" fmla="*/ 988744 h 1977488"/>
                <a:gd name="connsiteX85" fmla="*/ 1978093 w 1979894"/>
                <a:gd name="connsiteY85" fmla="*/ 1007954 h 1977488"/>
                <a:gd name="connsiteX86" fmla="*/ 1973290 w 1979894"/>
                <a:gd name="connsiteY86" fmla="*/ 1026565 h 1977488"/>
                <a:gd name="connsiteX87" fmla="*/ 1966087 w 1979894"/>
                <a:gd name="connsiteY87" fmla="*/ 1044575 h 1977488"/>
                <a:gd name="connsiteX88" fmla="*/ 1957082 w 1979894"/>
                <a:gd name="connsiteY88" fmla="*/ 1063185 h 1977488"/>
                <a:gd name="connsiteX89" fmla="*/ 1946876 w 1979894"/>
                <a:gd name="connsiteY89" fmla="*/ 1080595 h 1977488"/>
                <a:gd name="connsiteX90" fmla="*/ 1936070 w 1979894"/>
                <a:gd name="connsiteY90" fmla="*/ 1098606 h 1977488"/>
                <a:gd name="connsiteX91" fmla="*/ 1926466 w 1979894"/>
                <a:gd name="connsiteY91" fmla="*/ 1116614 h 1977488"/>
                <a:gd name="connsiteX92" fmla="*/ 1916859 w 1979894"/>
                <a:gd name="connsiteY92" fmla="*/ 1134624 h 1977488"/>
                <a:gd name="connsiteX93" fmla="*/ 1909655 w 1979894"/>
                <a:gd name="connsiteY93" fmla="*/ 1152034 h 1977488"/>
                <a:gd name="connsiteX94" fmla="*/ 1904853 w 1979894"/>
                <a:gd name="connsiteY94" fmla="*/ 1170645 h 1977488"/>
                <a:gd name="connsiteX95" fmla="*/ 1902452 w 1979894"/>
                <a:gd name="connsiteY95" fmla="*/ 1189254 h 1977488"/>
                <a:gd name="connsiteX96" fmla="*/ 1902452 w 1979894"/>
                <a:gd name="connsiteY96" fmla="*/ 1209065 h 1977488"/>
                <a:gd name="connsiteX97" fmla="*/ 1903652 w 1979894"/>
                <a:gd name="connsiteY97" fmla="*/ 1229477 h 1977488"/>
                <a:gd name="connsiteX98" fmla="*/ 1906053 w 1979894"/>
                <a:gd name="connsiteY98" fmla="*/ 1249888 h 1977488"/>
                <a:gd name="connsiteX99" fmla="*/ 1909055 w 1979894"/>
                <a:gd name="connsiteY99" fmla="*/ 1270299 h 1977488"/>
                <a:gd name="connsiteX100" fmla="*/ 1911456 w 1979894"/>
                <a:gd name="connsiteY100" fmla="*/ 1290710 h 1977488"/>
                <a:gd name="connsiteX101" fmla="*/ 1913258 w 1979894"/>
                <a:gd name="connsiteY101" fmla="*/ 1311122 h 1977488"/>
                <a:gd name="connsiteX102" fmla="*/ 1912657 w 1979894"/>
                <a:gd name="connsiteY102" fmla="*/ 1330333 h 1977488"/>
                <a:gd name="connsiteX103" fmla="*/ 1910256 w 1979894"/>
                <a:gd name="connsiteY103" fmla="*/ 1348943 h 1977488"/>
                <a:gd name="connsiteX104" fmla="*/ 1904853 w 1979894"/>
                <a:gd name="connsiteY104" fmla="*/ 1366953 h 1977488"/>
                <a:gd name="connsiteX105" fmla="*/ 1897049 w 1979894"/>
                <a:gd name="connsiteY105" fmla="*/ 1381961 h 1977488"/>
                <a:gd name="connsiteX106" fmla="*/ 1886843 w 1979894"/>
                <a:gd name="connsiteY106" fmla="*/ 1396369 h 1977488"/>
                <a:gd name="connsiteX107" fmla="*/ 1874835 w 1979894"/>
                <a:gd name="connsiteY107" fmla="*/ 1408975 h 1977488"/>
                <a:gd name="connsiteX108" fmla="*/ 1861029 w 1979894"/>
                <a:gd name="connsiteY108" fmla="*/ 1421582 h 1977488"/>
                <a:gd name="connsiteX109" fmla="*/ 1846621 w 1979894"/>
                <a:gd name="connsiteY109" fmla="*/ 1432989 h 1977488"/>
                <a:gd name="connsiteX110" fmla="*/ 1831613 w 1979894"/>
                <a:gd name="connsiteY110" fmla="*/ 1444395 h 1977488"/>
                <a:gd name="connsiteX111" fmla="*/ 1816004 w 1979894"/>
                <a:gd name="connsiteY111" fmla="*/ 1455802 h 1977488"/>
                <a:gd name="connsiteX112" fmla="*/ 1801596 w 1979894"/>
                <a:gd name="connsiteY112" fmla="*/ 1467208 h 1977488"/>
                <a:gd name="connsiteX113" fmla="*/ 1787789 w 1979894"/>
                <a:gd name="connsiteY113" fmla="*/ 1479213 h 1977488"/>
                <a:gd name="connsiteX114" fmla="*/ 1775782 w 1979894"/>
                <a:gd name="connsiteY114" fmla="*/ 1493022 h 1977488"/>
                <a:gd name="connsiteX115" fmla="*/ 1764976 w 1979894"/>
                <a:gd name="connsiteY115" fmla="*/ 1506229 h 1977488"/>
                <a:gd name="connsiteX116" fmla="*/ 1756571 w 1979894"/>
                <a:gd name="connsiteY116" fmla="*/ 1521237 h 1977488"/>
                <a:gd name="connsiteX117" fmla="*/ 1749366 w 1979894"/>
                <a:gd name="connsiteY117" fmla="*/ 1537446 h 1977488"/>
                <a:gd name="connsiteX118" fmla="*/ 1743363 w 1979894"/>
                <a:gd name="connsiteY118" fmla="*/ 1554856 h 1977488"/>
                <a:gd name="connsiteX119" fmla="*/ 1737961 w 1979894"/>
                <a:gd name="connsiteY119" fmla="*/ 1572866 h 1977488"/>
                <a:gd name="connsiteX120" fmla="*/ 1733158 w 1979894"/>
                <a:gd name="connsiteY120" fmla="*/ 1590875 h 1977488"/>
                <a:gd name="connsiteX121" fmla="*/ 1728355 w 1979894"/>
                <a:gd name="connsiteY121" fmla="*/ 1609486 h 1977488"/>
                <a:gd name="connsiteX122" fmla="*/ 1722952 w 1979894"/>
                <a:gd name="connsiteY122" fmla="*/ 1626895 h 1977488"/>
                <a:gd name="connsiteX123" fmla="*/ 1716949 w 1979894"/>
                <a:gd name="connsiteY123" fmla="*/ 1644305 h 1977488"/>
                <a:gd name="connsiteX124" fmla="*/ 1709745 w 1979894"/>
                <a:gd name="connsiteY124" fmla="*/ 1660513 h 1977488"/>
                <a:gd name="connsiteX125" fmla="*/ 1700740 w 1979894"/>
                <a:gd name="connsiteY125" fmla="*/ 1674922 h 1977488"/>
                <a:gd name="connsiteX126" fmla="*/ 1689935 w 1979894"/>
                <a:gd name="connsiteY126" fmla="*/ 1688129 h 1977488"/>
                <a:gd name="connsiteX127" fmla="*/ 1676727 w 1979894"/>
                <a:gd name="connsiteY127" fmla="*/ 1698935 h 1977488"/>
                <a:gd name="connsiteX128" fmla="*/ 1662318 w 1979894"/>
                <a:gd name="connsiteY128" fmla="*/ 1707940 h 1977488"/>
                <a:gd name="connsiteX129" fmla="*/ 1646110 w 1979894"/>
                <a:gd name="connsiteY129" fmla="*/ 1715144 h 1977488"/>
                <a:gd name="connsiteX130" fmla="*/ 1628700 w 1979894"/>
                <a:gd name="connsiteY130" fmla="*/ 1721147 h 1977488"/>
                <a:gd name="connsiteX131" fmla="*/ 1611290 w 1979894"/>
                <a:gd name="connsiteY131" fmla="*/ 1726550 h 1977488"/>
                <a:gd name="connsiteX132" fmla="*/ 1592680 w 1979894"/>
                <a:gd name="connsiteY132" fmla="*/ 1731353 h 1977488"/>
                <a:gd name="connsiteX133" fmla="*/ 1574669 w 1979894"/>
                <a:gd name="connsiteY133" fmla="*/ 1736156 h 1977488"/>
                <a:gd name="connsiteX134" fmla="*/ 1556661 w 1979894"/>
                <a:gd name="connsiteY134" fmla="*/ 1741560 h 1977488"/>
                <a:gd name="connsiteX135" fmla="*/ 1539251 w 1979894"/>
                <a:gd name="connsiteY135" fmla="*/ 1747562 h 1977488"/>
                <a:gd name="connsiteX136" fmla="*/ 1523042 w 1979894"/>
                <a:gd name="connsiteY136" fmla="*/ 1754767 h 1977488"/>
                <a:gd name="connsiteX137" fmla="*/ 1508034 w 1979894"/>
                <a:gd name="connsiteY137" fmla="*/ 1763171 h 1977488"/>
                <a:gd name="connsiteX138" fmla="*/ 1494827 w 1979894"/>
                <a:gd name="connsiteY138" fmla="*/ 1773977 h 1977488"/>
                <a:gd name="connsiteX139" fmla="*/ 1481019 w 1979894"/>
                <a:gd name="connsiteY139" fmla="*/ 1785984 h 1977488"/>
                <a:gd name="connsiteX140" fmla="*/ 1469012 w 1979894"/>
                <a:gd name="connsiteY140" fmla="*/ 1799791 h 1977488"/>
                <a:gd name="connsiteX141" fmla="*/ 1457606 w 1979894"/>
                <a:gd name="connsiteY141" fmla="*/ 1814199 h 1977488"/>
                <a:gd name="connsiteX142" fmla="*/ 1446199 w 1979894"/>
                <a:gd name="connsiteY142" fmla="*/ 1829206 h 1977488"/>
                <a:gd name="connsiteX143" fmla="*/ 1434793 w 1979894"/>
                <a:gd name="connsiteY143" fmla="*/ 1844215 h 1977488"/>
                <a:gd name="connsiteX144" fmla="*/ 1423387 w 1979894"/>
                <a:gd name="connsiteY144" fmla="*/ 1858623 h 1977488"/>
                <a:gd name="connsiteX145" fmla="*/ 1410779 w 1979894"/>
                <a:gd name="connsiteY145" fmla="*/ 1872430 h 1977488"/>
                <a:gd name="connsiteX146" fmla="*/ 1398172 w 1979894"/>
                <a:gd name="connsiteY146" fmla="*/ 1884437 h 1977488"/>
                <a:gd name="connsiteX147" fmla="*/ 1383765 w 1979894"/>
                <a:gd name="connsiteY147" fmla="*/ 1894643 h 1977488"/>
                <a:gd name="connsiteX148" fmla="*/ 1368757 w 1979894"/>
                <a:gd name="connsiteY148" fmla="*/ 1902447 h 1977488"/>
                <a:gd name="connsiteX149" fmla="*/ 1350747 w 1979894"/>
                <a:gd name="connsiteY149" fmla="*/ 1907850 h 1977488"/>
                <a:gd name="connsiteX150" fmla="*/ 1332136 w 1979894"/>
                <a:gd name="connsiteY150" fmla="*/ 1910251 h 1977488"/>
                <a:gd name="connsiteX151" fmla="*/ 1312926 w 1979894"/>
                <a:gd name="connsiteY151" fmla="*/ 1910852 h 1977488"/>
                <a:gd name="connsiteX152" fmla="*/ 1292514 w 1979894"/>
                <a:gd name="connsiteY152" fmla="*/ 1909051 h 1977488"/>
                <a:gd name="connsiteX153" fmla="*/ 1272103 w 1979894"/>
                <a:gd name="connsiteY153" fmla="*/ 1906650 h 1977488"/>
                <a:gd name="connsiteX154" fmla="*/ 1251692 w 1979894"/>
                <a:gd name="connsiteY154" fmla="*/ 1903647 h 1977488"/>
                <a:gd name="connsiteX155" fmla="*/ 1231281 w 1979894"/>
                <a:gd name="connsiteY155" fmla="*/ 1901247 h 1977488"/>
                <a:gd name="connsiteX156" fmla="*/ 1210869 w 1979894"/>
                <a:gd name="connsiteY156" fmla="*/ 1900046 h 1977488"/>
                <a:gd name="connsiteX157" fmla="*/ 1191058 w 1979894"/>
                <a:gd name="connsiteY157" fmla="*/ 1900046 h 1977488"/>
                <a:gd name="connsiteX158" fmla="*/ 1172448 w 1979894"/>
                <a:gd name="connsiteY158" fmla="*/ 1902447 h 1977488"/>
                <a:gd name="connsiteX159" fmla="*/ 1153237 w 1979894"/>
                <a:gd name="connsiteY159" fmla="*/ 1907250 h 1977488"/>
                <a:gd name="connsiteX160" fmla="*/ 1135827 w 1979894"/>
                <a:gd name="connsiteY160" fmla="*/ 1914454 h 1977488"/>
                <a:gd name="connsiteX161" fmla="*/ 1117819 w 1979894"/>
                <a:gd name="connsiteY161" fmla="*/ 1924060 h 1977488"/>
                <a:gd name="connsiteX162" fmla="*/ 1099809 w 1979894"/>
                <a:gd name="connsiteY162" fmla="*/ 1933665 h 1977488"/>
                <a:gd name="connsiteX163" fmla="*/ 1081798 w 1979894"/>
                <a:gd name="connsiteY163" fmla="*/ 1944470 h 1977488"/>
                <a:gd name="connsiteX164" fmla="*/ 1064388 w 1979894"/>
                <a:gd name="connsiteY164" fmla="*/ 1954677 h 1977488"/>
                <a:gd name="connsiteX165" fmla="*/ 1045778 w 1979894"/>
                <a:gd name="connsiteY165" fmla="*/ 1963681 h 1977488"/>
                <a:gd name="connsiteX166" fmla="*/ 1027768 w 1979894"/>
                <a:gd name="connsiteY166" fmla="*/ 1970885 h 1977488"/>
                <a:gd name="connsiteX167" fmla="*/ 1009158 w 1979894"/>
                <a:gd name="connsiteY167" fmla="*/ 1975688 h 1977488"/>
                <a:gd name="connsiteX168" fmla="*/ 989948 w 1979894"/>
                <a:gd name="connsiteY168" fmla="*/ 1977488 h 1977488"/>
                <a:gd name="connsiteX169" fmla="*/ 970737 w 1979894"/>
                <a:gd name="connsiteY169" fmla="*/ 1975688 h 1977488"/>
                <a:gd name="connsiteX170" fmla="*/ 952126 w 1979894"/>
                <a:gd name="connsiteY170" fmla="*/ 1970885 h 1977488"/>
                <a:gd name="connsiteX171" fmla="*/ 934117 w 1979894"/>
                <a:gd name="connsiteY171" fmla="*/ 1963681 h 1977488"/>
                <a:gd name="connsiteX172" fmla="*/ 915506 w 1979894"/>
                <a:gd name="connsiteY172" fmla="*/ 1954677 h 1977488"/>
                <a:gd name="connsiteX173" fmla="*/ 898097 w 1979894"/>
                <a:gd name="connsiteY173" fmla="*/ 1944470 h 1977488"/>
                <a:gd name="connsiteX174" fmla="*/ 880087 w 1979894"/>
                <a:gd name="connsiteY174" fmla="*/ 1933665 h 1977488"/>
                <a:gd name="connsiteX175" fmla="*/ 862077 w 1979894"/>
                <a:gd name="connsiteY175" fmla="*/ 1924060 h 1977488"/>
                <a:gd name="connsiteX176" fmla="*/ 844067 w 1979894"/>
                <a:gd name="connsiteY176" fmla="*/ 1914454 h 1977488"/>
                <a:gd name="connsiteX177" fmla="*/ 826058 w 1979894"/>
                <a:gd name="connsiteY177" fmla="*/ 1907250 h 1977488"/>
                <a:gd name="connsiteX178" fmla="*/ 807447 w 1979894"/>
                <a:gd name="connsiteY178" fmla="*/ 1902447 h 1977488"/>
                <a:gd name="connsiteX179" fmla="*/ 788836 w 1979894"/>
                <a:gd name="connsiteY179" fmla="*/ 1900046 h 1977488"/>
                <a:gd name="connsiteX180" fmla="*/ 769025 w 1979894"/>
                <a:gd name="connsiteY180" fmla="*/ 1900046 h 1977488"/>
                <a:gd name="connsiteX181" fmla="*/ 748614 w 1979894"/>
                <a:gd name="connsiteY181" fmla="*/ 1901247 h 1977488"/>
                <a:gd name="connsiteX182" fmla="*/ 728203 w 1979894"/>
                <a:gd name="connsiteY182" fmla="*/ 1903647 h 1977488"/>
                <a:gd name="connsiteX183" fmla="*/ 707791 w 1979894"/>
                <a:gd name="connsiteY183" fmla="*/ 1906650 h 1977488"/>
                <a:gd name="connsiteX184" fmla="*/ 687380 w 1979894"/>
                <a:gd name="connsiteY184" fmla="*/ 1909051 h 1977488"/>
                <a:gd name="connsiteX185" fmla="*/ 666969 w 1979894"/>
                <a:gd name="connsiteY185" fmla="*/ 1910852 h 1977488"/>
                <a:gd name="connsiteX186" fmla="*/ 647759 w 1979894"/>
                <a:gd name="connsiteY186" fmla="*/ 1910251 h 1977488"/>
                <a:gd name="connsiteX187" fmla="*/ 629149 w 1979894"/>
                <a:gd name="connsiteY187" fmla="*/ 1907850 h 1977488"/>
                <a:gd name="connsiteX188" fmla="*/ 611139 w 1979894"/>
                <a:gd name="connsiteY188" fmla="*/ 1902447 h 1977488"/>
                <a:gd name="connsiteX189" fmla="*/ 596130 w 1979894"/>
                <a:gd name="connsiteY189" fmla="*/ 1894643 h 1977488"/>
                <a:gd name="connsiteX190" fmla="*/ 581722 w 1979894"/>
                <a:gd name="connsiteY190" fmla="*/ 1884437 h 1977488"/>
                <a:gd name="connsiteX191" fmla="*/ 569115 w 1979894"/>
                <a:gd name="connsiteY191" fmla="*/ 1872430 h 1977488"/>
                <a:gd name="connsiteX192" fmla="*/ 556508 w 1979894"/>
                <a:gd name="connsiteY192" fmla="*/ 1858623 h 1977488"/>
                <a:gd name="connsiteX193" fmla="*/ 545101 w 1979894"/>
                <a:gd name="connsiteY193" fmla="*/ 1844215 h 1977488"/>
                <a:gd name="connsiteX194" fmla="*/ 533695 w 1979894"/>
                <a:gd name="connsiteY194" fmla="*/ 1829206 h 1977488"/>
                <a:gd name="connsiteX195" fmla="*/ 522290 w 1979894"/>
                <a:gd name="connsiteY195" fmla="*/ 1814199 h 1977488"/>
                <a:gd name="connsiteX196" fmla="*/ 510883 w 1979894"/>
                <a:gd name="connsiteY196" fmla="*/ 1799791 h 1977488"/>
                <a:gd name="connsiteX197" fmla="*/ 498876 w 1979894"/>
                <a:gd name="connsiteY197" fmla="*/ 1785984 h 1977488"/>
                <a:gd name="connsiteX198" fmla="*/ 485069 w 1979894"/>
                <a:gd name="connsiteY198" fmla="*/ 1773977 h 1977488"/>
                <a:gd name="connsiteX199" fmla="*/ 471862 w 1979894"/>
                <a:gd name="connsiteY199" fmla="*/ 1763171 h 1977488"/>
                <a:gd name="connsiteX200" fmla="*/ 456853 w 1979894"/>
                <a:gd name="connsiteY200" fmla="*/ 1754767 h 1977488"/>
                <a:gd name="connsiteX201" fmla="*/ 440644 w 1979894"/>
                <a:gd name="connsiteY201" fmla="*/ 1747562 h 1977488"/>
                <a:gd name="connsiteX202" fmla="*/ 423235 w 1979894"/>
                <a:gd name="connsiteY202" fmla="*/ 1741560 h 1977488"/>
                <a:gd name="connsiteX203" fmla="*/ 405224 w 1979894"/>
                <a:gd name="connsiteY203" fmla="*/ 1736156 h 1977488"/>
                <a:gd name="connsiteX204" fmla="*/ 387215 w 1979894"/>
                <a:gd name="connsiteY204" fmla="*/ 1731353 h 1977488"/>
                <a:gd name="connsiteX205" fmla="*/ 368604 w 1979894"/>
                <a:gd name="connsiteY205" fmla="*/ 1726550 h 1977488"/>
                <a:gd name="connsiteX206" fmla="*/ 351195 w 1979894"/>
                <a:gd name="connsiteY206" fmla="*/ 1721147 h 1977488"/>
                <a:gd name="connsiteX207" fmla="*/ 333785 w 1979894"/>
                <a:gd name="connsiteY207" fmla="*/ 1715144 h 1977488"/>
                <a:gd name="connsiteX208" fmla="*/ 317577 w 1979894"/>
                <a:gd name="connsiteY208" fmla="*/ 1707940 h 1977488"/>
                <a:gd name="connsiteX209" fmla="*/ 303168 w 1979894"/>
                <a:gd name="connsiteY209" fmla="*/ 1698935 h 1977488"/>
                <a:gd name="connsiteX210" fmla="*/ 289961 w 1979894"/>
                <a:gd name="connsiteY210" fmla="*/ 1688129 h 1977488"/>
                <a:gd name="connsiteX211" fmla="*/ 279155 w 1979894"/>
                <a:gd name="connsiteY211" fmla="*/ 1674922 h 1977488"/>
                <a:gd name="connsiteX212" fmla="*/ 270150 w 1979894"/>
                <a:gd name="connsiteY212" fmla="*/ 1660513 h 1977488"/>
                <a:gd name="connsiteX213" fmla="*/ 262946 w 1979894"/>
                <a:gd name="connsiteY213" fmla="*/ 1644305 h 1977488"/>
                <a:gd name="connsiteX214" fmla="*/ 256943 w 1979894"/>
                <a:gd name="connsiteY214" fmla="*/ 1626895 h 1977488"/>
                <a:gd name="connsiteX215" fmla="*/ 251540 w 1979894"/>
                <a:gd name="connsiteY215" fmla="*/ 1609486 h 1977488"/>
                <a:gd name="connsiteX216" fmla="*/ 246738 w 1979894"/>
                <a:gd name="connsiteY216" fmla="*/ 1590875 h 1977488"/>
                <a:gd name="connsiteX217" fmla="*/ 241934 w 1979894"/>
                <a:gd name="connsiteY217" fmla="*/ 1572866 h 1977488"/>
                <a:gd name="connsiteX218" fmla="*/ 236531 w 1979894"/>
                <a:gd name="connsiteY218" fmla="*/ 1554856 h 1977488"/>
                <a:gd name="connsiteX219" fmla="*/ 230528 w 1979894"/>
                <a:gd name="connsiteY219" fmla="*/ 1537446 h 1977488"/>
                <a:gd name="connsiteX220" fmla="*/ 223324 w 1979894"/>
                <a:gd name="connsiteY220" fmla="*/ 1521237 h 1977488"/>
                <a:gd name="connsiteX221" fmla="*/ 214920 w 1979894"/>
                <a:gd name="connsiteY221" fmla="*/ 1506229 h 1977488"/>
                <a:gd name="connsiteX222" fmla="*/ 204114 w 1979894"/>
                <a:gd name="connsiteY222" fmla="*/ 1493022 h 1977488"/>
                <a:gd name="connsiteX223" fmla="*/ 192107 w 1979894"/>
                <a:gd name="connsiteY223" fmla="*/ 1479213 h 1977488"/>
                <a:gd name="connsiteX224" fmla="*/ 178300 w 1979894"/>
                <a:gd name="connsiteY224" fmla="*/ 1467208 h 1977488"/>
                <a:gd name="connsiteX225" fmla="*/ 163290 w 1979894"/>
                <a:gd name="connsiteY225" fmla="*/ 1455802 h 1977488"/>
                <a:gd name="connsiteX226" fmla="*/ 148283 w 1979894"/>
                <a:gd name="connsiteY226" fmla="*/ 1444395 h 1977488"/>
                <a:gd name="connsiteX227" fmla="*/ 133275 w 1979894"/>
                <a:gd name="connsiteY227" fmla="*/ 1432989 h 1977488"/>
                <a:gd name="connsiteX228" fmla="*/ 118866 w 1979894"/>
                <a:gd name="connsiteY228" fmla="*/ 1421582 h 1977488"/>
                <a:gd name="connsiteX229" fmla="*/ 105059 w 1979894"/>
                <a:gd name="connsiteY229" fmla="*/ 1408975 h 1977488"/>
                <a:gd name="connsiteX230" fmla="*/ 93052 w 1979894"/>
                <a:gd name="connsiteY230" fmla="*/ 1396369 h 1977488"/>
                <a:gd name="connsiteX231" fmla="*/ 82846 w 1979894"/>
                <a:gd name="connsiteY231" fmla="*/ 1381961 h 1977488"/>
                <a:gd name="connsiteX232" fmla="*/ 75042 w 1979894"/>
                <a:gd name="connsiteY232" fmla="*/ 1366953 h 1977488"/>
                <a:gd name="connsiteX233" fmla="*/ 69639 w 1979894"/>
                <a:gd name="connsiteY233" fmla="*/ 1348943 h 1977488"/>
                <a:gd name="connsiteX234" fmla="*/ 67238 w 1979894"/>
                <a:gd name="connsiteY234" fmla="*/ 1330333 h 1977488"/>
                <a:gd name="connsiteX235" fmla="*/ 66637 w 1979894"/>
                <a:gd name="connsiteY235" fmla="*/ 1311122 h 1977488"/>
                <a:gd name="connsiteX236" fmla="*/ 68438 w 1979894"/>
                <a:gd name="connsiteY236" fmla="*/ 1290710 h 1977488"/>
                <a:gd name="connsiteX237" fmla="*/ 70840 w 1979894"/>
                <a:gd name="connsiteY237" fmla="*/ 1270299 h 1977488"/>
                <a:gd name="connsiteX238" fmla="*/ 73841 w 1979894"/>
                <a:gd name="connsiteY238" fmla="*/ 1249888 h 1977488"/>
                <a:gd name="connsiteX239" fmla="*/ 76243 w 1979894"/>
                <a:gd name="connsiteY239" fmla="*/ 1229477 h 1977488"/>
                <a:gd name="connsiteX240" fmla="*/ 77444 w 1979894"/>
                <a:gd name="connsiteY240" fmla="*/ 1209065 h 1977488"/>
                <a:gd name="connsiteX241" fmla="*/ 77444 w 1979894"/>
                <a:gd name="connsiteY241" fmla="*/ 1189254 h 1977488"/>
                <a:gd name="connsiteX242" fmla="*/ 75042 w 1979894"/>
                <a:gd name="connsiteY242" fmla="*/ 1170645 h 1977488"/>
                <a:gd name="connsiteX243" fmla="*/ 70239 w 1979894"/>
                <a:gd name="connsiteY243" fmla="*/ 1152034 h 1977488"/>
                <a:gd name="connsiteX244" fmla="*/ 63035 w 1979894"/>
                <a:gd name="connsiteY244" fmla="*/ 1134624 h 1977488"/>
                <a:gd name="connsiteX245" fmla="*/ 54031 w 1979894"/>
                <a:gd name="connsiteY245" fmla="*/ 1116614 h 1977488"/>
                <a:gd name="connsiteX246" fmla="*/ 43824 w 1979894"/>
                <a:gd name="connsiteY246" fmla="*/ 1098606 h 1977488"/>
                <a:gd name="connsiteX247" fmla="*/ 33020 w 1979894"/>
                <a:gd name="connsiteY247" fmla="*/ 1080595 h 1977488"/>
                <a:gd name="connsiteX248" fmla="*/ 22814 w 1979894"/>
                <a:gd name="connsiteY248" fmla="*/ 1063185 h 1977488"/>
                <a:gd name="connsiteX249" fmla="*/ 13808 w 1979894"/>
                <a:gd name="connsiteY249" fmla="*/ 1044575 h 1977488"/>
                <a:gd name="connsiteX250" fmla="*/ 6604 w 1979894"/>
                <a:gd name="connsiteY250" fmla="*/ 1026565 h 1977488"/>
                <a:gd name="connsiteX251" fmla="*/ 1802 w 1979894"/>
                <a:gd name="connsiteY251" fmla="*/ 1007954 h 1977488"/>
                <a:gd name="connsiteX252" fmla="*/ 0 w 1979894"/>
                <a:gd name="connsiteY252" fmla="*/ 988744 h 1977488"/>
                <a:gd name="connsiteX253" fmla="*/ 1802 w 1979894"/>
                <a:gd name="connsiteY253" fmla="*/ 969534 h 1977488"/>
                <a:gd name="connsiteX254" fmla="*/ 6604 w 1979894"/>
                <a:gd name="connsiteY254" fmla="*/ 950924 h 1977488"/>
                <a:gd name="connsiteX255" fmla="*/ 13808 w 1979894"/>
                <a:gd name="connsiteY255" fmla="*/ 932913 h 1977488"/>
                <a:gd name="connsiteX256" fmla="*/ 22814 w 1979894"/>
                <a:gd name="connsiteY256" fmla="*/ 914303 h 1977488"/>
                <a:gd name="connsiteX257" fmla="*/ 33020 w 1979894"/>
                <a:gd name="connsiteY257" fmla="*/ 896893 h 1977488"/>
                <a:gd name="connsiteX258" fmla="*/ 43824 w 1979894"/>
                <a:gd name="connsiteY258" fmla="*/ 878885 h 1977488"/>
                <a:gd name="connsiteX259" fmla="*/ 54031 w 1979894"/>
                <a:gd name="connsiteY259" fmla="*/ 860874 h 1977488"/>
                <a:gd name="connsiteX260" fmla="*/ 63035 w 1979894"/>
                <a:gd name="connsiteY260" fmla="*/ 842864 h 1977488"/>
                <a:gd name="connsiteX261" fmla="*/ 70239 w 1979894"/>
                <a:gd name="connsiteY261" fmla="*/ 825454 h 1977488"/>
                <a:gd name="connsiteX262" fmla="*/ 75042 w 1979894"/>
                <a:gd name="connsiteY262" fmla="*/ 806844 h 1977488"/>
                <a:gd name="connsiteX263" fmla="*/ 77444 w 1979894"/>
                <a:gd name="connsiteY263" fmla="*/ 788234 h 1977488"/>
                <a:gd name="connsiteX264" fmla="*/ 77444 w 1979894"/>
                <a:gd name="connsiteY264" fmla="*/ 768423 h 1977488"/>
                <a:gd name="connsiteX265" fmla="*/ 76243 w 1979894"/>
                <a:gd name="connsiteY265" fmla="*/ 748012 h 1977488"/>
                <a:gd name="connsiteX266" fmla="*/ 73841 w 1979894"/>
                <a:gd name="connsiteY266" fmla="*/ 727600 h 1977488"/>
                <a:gd name="connsiteX267" fmla="*/ 70840 w 1979894"/>
                <a:gd name="connsiteY267" fmla="*/ 707189 h 1977488"/>
                <a:gd name="connsiteX268" fmla="*/ 68438 w 1979894"/>
                <a:gd name="connsiteY268" fmla="*/ 686778 h 1977488"/>
                <a:gd name="connsiteX269" fmla="*/ 66637 w 1979894"/>
                <a:gd name="connsiteY269" fmla="*/ 666367 h 1977488"/>
                <a:gd name="connsiteX270" fmla="*/ 67238 w 1979894"/>
                <a:gd name="connsiteY270" fmla="*/ 647157 h 1977488"/>
                <a:gd name="connsiteX271" fmla="*/ 69639 w 1979894"/>
                <a:gd name="connsiteY271" fmla="*/ 628547 h 1977488"/>
                <a:gd name="connsiteX272" fmla="*/ 75042 w 1979894"/>
                <a:gd name="connsiteY272" fmla="*/ 610536 h 1977488"/>
                <a:gd name="connsiteX273" fmla="*/ 82846 w 1979894"/>
                <a:gd name="connsiteY273" fmla="*/ 595528 h 1977488"/>
                <a:gd name="connsiteX274" fmla="*/ 93052 w 1979894"/>
                <a:gd name="connsiteY274" fmla="*/ 581120 h 1977488"/>
                <a:gd name="connsiteX275" fmla="*/ 105059 w 1979894"/>
                <a:gd name="connsiteY275" fmla="*/ 568513 h 1977488"/>
                <a:gd name="connsiteX276" fmla="*/ 118866 w 1979894"/>
                <a:gd name="connsiteY276" fmla="*/ 555907 h 1977488"/>
                <a:gd name="connsiteX277" fmla="*/ 133275 w 1979894"/>
                <a:gd name="connsiteY277" fmla="*/ 544499 h 1977488"/>
                <a:gd name="connsiteX278" fmla="*/ 148283 w 1979894"/>
                <a:gd name="connsiteY278" fmla="*/ 533093 h 1977488"/>
                <a:gd name="connsiteX279" fmla="*/ 163290 w 1979894"/>
                <a:gd name="connsiteY279" fmla="*/ 521687 h 1977488"/>
                <a:gd name="connsiteX280" fmla="*/ 178300 w 1979894"/>
                <a:gd name="connsiteY280" fmla="*/ 510281 h 1977488"/>
                <a:gd name="connsiteX281" fmla="*/ 192107 w 1979894"/>
                <a:gd name="connsiteY281" fmla="*/ 498275 h 1977488"/>
                <a:gd name="connsiteX282" fmla="*/ 204114 w 1979894"/>
                <a:gd name="connsiteY282" fmla="*/ 484468 h 1977488"/>
                <a:gd name="connsiteX283" fmla="*/ 214920 w 1979894"/>
                <a:gd name="connsiteY283" fmla="*/ 471259 h 1977488"/>
                <a:gd name="connsiteX284" fmla="*/ 223324 w 1979894"/>
                <a:gd name="connsiteY284" fmla="*/ 456252 h 1977488"/>
                <a:gd name="connsiteX285" fmla="*/ 230528 w 1979894"/>
                <a:gd name="connsiteY285" fmla="*/ 440042 h 1977488"/>
                <a:gd name="connsiteX286" fmla="*/ 236531 w 1979894"/>
                <a:gd name="connsiteY286" fmla="*/ 422633 h 1977488"/>
                <a:gd name="connsiteX287" fmla="*/ 241934 w 1979894"/>
                <a:gd name="connsiteY287" fmla="*/ 404623 h 1977488"/>
                <a:gd name="connsiteX288" fmla="*/ 246738 w 1979894"/>
                <a:gd name="connsiteY288" fmla="*/ 386613 h 1977488"/>
                <a:gd name="connsiteX289" fmla="*/ 251540 w 1979894"/>
                <a:gd name="connsiteY289" fmla="*/ 368003 h 1977488"/>
                <a:gd name="connsiteX290" fmla="*/ 256943 w 1979894"/>
                <a:gd name="connsiteY290" fmla="*/ 350593 h 1977488"/>
                <a:gd name="connsiteX291" fmla="*/ 262946 w 1979894"/>
                <a:gd name="connsiteY291" fmla="*/ 333183 h 1977488"/>
                <a:gd name="connsiteX292" fmla="*/ 270150 w 1979894"/>
                <a:gd name="connsiteY292" fmla="*/ 316975 h 1977488"/>
                <a:gd name="connsiteX293" fmla="*/ 279155 w 1979894"/>
                <a:gd name="connsiteY293" fmla="*/ 302566 h 1977488"/>
                <a:gd name="connsiteX294" fmla="*/ 289961 w 1979894"/>
                <a:gd name="connsiteY294" fmla="*/ 289359 h 1977488"/>
                <a:gd name="connsiteX295" fmla="*/ 303168 w 1979894"/>
                <a:gd name="connsiteY295" fmla="*/ 278554 h 1977488"/>
                <a:gd name="connsiteX296" fmla="*/ 317577 w 1979894"/>
                <a:gd name="connsiteY296" fmla="*/ 269549 h 1977488"/>
                <a:gd name="connsiteX297" fmla="*/ 333785 w 1979894"/>
                <a:gd name="connsiteY297" fmla="*/ 262344 h 1977488"/>
                <a:gd name="connsiteX298" fmla="*/ 351195 w 1979894"/>
                <a:gd name="connsiteY298" fmla="*/ 256341 h 1977488"/>
                <a:gd name="connsiteX299" fmla="*/ 368604 w 1979894"/>
                <a:gd name="connsiteY299" fmla="*/ 250938 h 1977488"/>
                <a:gd name="connsiteX300" fmla="*/ 387215 w 1979894"/>
                <a:gd name="connsiteY300" fmla="*/ 246135 h 1977488"/>
                <a:gd name="connsiteX301" fmla="*/ 405224 w 1979894"/>
                <a:gd name="connsiteY301" fmla="*/ 241333 h 1977488"/>
                <a:gd name="connsiteX302" fmla="*/ 423235 w 1979894"/>
                <a:gd name="connsiteY302" fmla="*/ 235930 h 1977488"/>
                <a:gd name="connsiteX303" fmla="*/ 440644 w 1979894"/>
                <a:gd name="connsiteY303" fmla="*/ 229927 h 1977488"/>
                <a:gd name="connsiteX304" fmla="*/ 456853 w 1979894"/>
                <a:gd name="connsiteY304" fmla="*/ 222723 h 1977488"/>
                <a:gd name="connsiteX305" fmla="*/ 471862 w 1979894"/>
                <a:gd name="connsiteY305" fmla="*/ 214318 h 1977488"/>
                <a:gd name="connsiteX306" fmla="*/ 485069 w 1979894"/>
                <a:gd name="connsiteY306" fmla="*/ 203513 h 1977488"/>
                <a:gd name="connsiteX307" fmla="*/ 498876 w 1979894"/>
                <a:gd name="connsiteY307" fmla="*/ 191505 h 1977488"/>
                <a:gd name="connsiteX308" fmla="*/ 510883 w 1979894"/>
                <a:gd name="connsiteY308" fmla="*/ 177697 h 1977488"/>
                <a:gd name="connsiteX309" fmla="*/ 522290 w 1979894"/>
                <a:gd name="connsiteY309" fmla="*/ 163290 h 1977488"/>
                <a:gd name="connsiteX310" fmla="*/ 533695 w 1979894"/>
                <a:gd name="connsiteY310" fmla="*/ 148282 h 1977488"/>
                <a:gd name="connsiteX311" fmla="*/ 545101 w 1979894"/>
                <a:gd name="connsiteY311" fmla="*/ 133273 h 1977488"/>
                <a:gd name="connsiteX312" fmla="*/ 556508 w 1979894"/>
                <a:gd name="connsiteY312" fmla="*/ 118865 h 1977488"/>
                <a:gd name="connsiteX313" fmla="*/ 569115 w 1979894"/>
                <a:gd name="connsiteY313" fmla="*/ 105058 h 1977488"/>
                <a:gd name="connsiteX314" fmla="*/ 581722 w 1979894"/>
                <a:gd name="connsiteY314" fmla="*/ 93052 h 1977488"/>
                <a:gd name="connsiteX315" fmla="*/ 596130 w 1979894"/>
                <a:gd name="connsiteY315" fmla="*/ 82845 h 1977488"/>
                <a:gd name="connsiteX316" fmla="*/ 611139 w 1979894"/>
                <a:gd name="connsiteY316" fmla="*/ 75041 h 1977488"/>
                <a:gd name="connsiteX317" fmla="*/ 629149 w 1979894"/>
                <a:gd name="connsiteY317" fmla="*/ 69638 h 1977488"/>
                <a:gd name="connsiteX318" fmla="*/ 647759 w 1979894"/>
                <a:gd name="connsiteY318" fmla="*/ 67237 h 1977488"/>
                <a:gd name="connsiteX319" fmla="*/ 666969 w 1979894"/>
                <a:gd name="connsiteY319" fmla="*/ 66637 h 1977488"/>
                <a:gd name="connsiteX320" fmla="*/ 687380 w 1979894"/>
                <a:gd name="connsiteY320" fmla="*/ 68438 h 1977488"/>
                <a:gd name="connsiteX321" fmla="*/ 707791 w 1979894"/>
                <a:gd name="connsiteY321" fmla="*/ 70839 h 1977488"/>
                <a:gd name="connsiteX322" fmla="*/ 728203 w 1979894"/>
                <a:gd name="connsiteY322" fmla="*/ 73841 h 1977488"/>
                <a:gd name="connsiteX323" fmla="*/ 748614 w 1979894"/>
                <a:gd name="connsiteY323" fmla="*/ 76242 h 1977488"/>
                <a:gd name="connsiteX324" fmla="*/ 769025 w 1979894"/>
                <a:gd name="connsiteY324" fmla="*/ 77442 h 1977488"/>
                <a:gd name="connsiteX325" fmla="*/ 788836 w 1979894"/>
                <a:gd name="connsiteY325" fmla="*/ 77442 h 1977488"/>
                <a:gd name="connsiteX326" fmla="*/ 807447 w 1979894"/>
                <a:gd name="connsiteY326" fmla="*/ 75041 h 1977488"/>
                <a:gd name="connsiteX327" fmla="*/ 826058 w 1979894"/>
                <a:gd name="connsiteY327" fmla="*/ 70238 h 1977488"/>
                <a:gd name="connsiteX328" fmla="*/ 844067 w 1979894"/>
                <a:gd name="connsiteY328" fmla="*/ 63035 h 1977488"/>
                <a:gd name="connsiteX329" fmla="*/ 862077 w 1979894"/>
                <a:gd name="connsiteY329" fmla="*/ 53430 h 1977488"/>
                <a:gd name="connsiteX330" fmla="*/ 880087 w 1979894"/>
                <a:gd name="connsiteY330" fmla="*/ 43824 h 1977488"/>
                <a:gd name="connsiteX331" fmla="*/ 898097 w 1979894"/>
                <a:gd name="connsiteY331" fmla="*/ 33018 h 1977488"/>
                <a:gd name="connsiteX332" fmla="*/ 915506 w 1979894"/>
                <a:gd name="connsiteY332" fmla="*/ 22813 h 1977488"/>
                <a:gd name="connsiteX333" fmla="*/ 934117 w 1979894"/>
                <a:gd name="connsiteY333" fmla="*/ 13807 h 1977488"/>
                <a:gd name="connsiteX334" fmla="*/ 952126 w 1979894"/>
                <a:gd name="connsiteY334" fmla="*/ 6603 h 1977488"/>
                <a:gd name="connsiteX335" fmla="*/ 970737 w 1979894"/>
                <a:gd name="connsiteY335" fmla="*/ 1800 h 19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1979894" h="1977488">
                  <a:moveTo>
                    <a:pt x="989948" y="0"/>
                  </a:moveTo>
                  <a:lnTo>
                    <a:pt x="1009158" y="1800"/>
                  </a:lnTo>
                  <a:lnTo>
                    <a:pt x="1027768" y="6603"/>
                  </a:lnTo>
                  <a:lnTo>
                    <a:pt x="1045778" y="13807"/>
                  </a:lnTo>
                  <a:lnTo>
                    <a:pt x="1064388" y="22813"/>
                  </a:lnTo>
                  <a:lnTo>
                    <a:pt x="1081798" y="33018"/>
                  </a:lnTo>
                  <a:lnTo>
                    <a:pt x="1099809" y="43824"/>
                  </a:lnTo>
                  <a:lnTo>
                    <a:pt x="1117819" y="53430"/>
                  </a:lnTo>
                  <a:lnTo>
                    <a:pt x="1135827" y="63035"/>
                  </a:lnTo>
                  <a:lnTo>
                    <a:pt x="1153237" y="70238"/>
                  </a:lnTo>
                  <a:lnTo>
                    <a:pt x="1172448" y="75041"/>
                  </a:lnTo>
                  <a:lnTo>
                    <a:pt x="1191058" y="77442"/>
                  </a:lnTo>
                  <a:lnTo>
                    <a:pt x="1210869" y="77442"/>
                  </a:lnTo>
                  <a:lnTo>
                    <a:pt x="1231281" y="76242"/>
                  </a:lnTo>
                  <a:lnTo>
                    <a:pt x="1251692" y="73841"/>
                  </a:lnTo>
                  <a:lnTo>
                    <a:pt x="1272103" y="70839"/>
                  </a:lnTo>
                  <a:lnTo>
                    <a:pt x="1292514" y="68438"/>
                  </a:lnTo>
                  <a:lnTo>
                    <a:pt x="1312926" y="66637"/>
                  </a:lnTo>
                  <a:lnTo>
                    <a:pt x="1332136" y="67237"/>
                  </a:lnTo>
                  <a:lnTo>
                    <a:pt x="1350747" y="69638"/>
                  </a:lnTo>
                  <a:lnTo>
                    <a:pt x="1368757" y="75041"/>
                  </a:lnTo>
                  <a:lnTo>
                    <a:pt x="1383765" y="82845"/>
                  </a:lnTo>
                  <a:lnTo>
                    <a:pt x="1398172" y="93052"/>
                  </a:lnTo>
                  <a:lnTo>
                    <a:pt x="1410779" y="105058"/>
                  </a:lnTo>
                  <a:lnTo>
                    <a:pt x="1423387" y="118865"/>
                  </a:lnTo>
                  <a:lnTo>
                    <a:pt x="1434793" y="133273"/>
                  </a:lnTo>
                  <a:lnTo>
                    <a:pt x="1446199" y="148282"/>
                  </a:lnTo>
                  <a:lnTo>
                    <a:pt x="1457606" y="163290"/>
                  </a:lnTo>
                  <a:lnTo>
                    <a:pt x="1469012" y="177697"/>
                  </a:lnTo>
                  <a:lnTo>
                    <a:pt x="1481019" y="191505"/>
                  </a:lnTo>
                  <a:lnTo>
                    <a:pt x="1494827" y="203513"/>
                  </a:lnTo>
                  <a:lnTo>
                    <a:pt x="1508034" y="214318"/>
                  </a:lnTo>
                  <a:lnTo>
                    <a:pt x="1523042" y="222723"/>
                  </a:lnTo>
                  <a:lnTo>
                    <a:pt x="1539251" y="229927"/>
                  </a:lnTo>
                  <a:lnTo>
                    <a:pt x="1556661" y="235930"/>
                  </a:lnTo>
                  <a:lnTo>
                    <a:pt x="1574669" y="241333"/>
                  </a:lnTo>
                  <a:lnTo>
                    <a:pt x="1592680" y="246135"/>
                  </a:lnTo>
                  <a:lnTo>
                    <a:pt x="1611290" y="250938"/>
                  </a:lnTo>
                  <a:lnTo>
                    <a:pt x="1628700" y="256341"/>
                  </a:lnTo>
                  <a:lnTo>
                    <a:pt x="1646110" y="262344"/>
                  </a:lnTo>
                  <a:lnTo>
                    <a:pt x="1662318" y="269549"/>
                  </a:lnTo>
                  <a:lnTo>
                    <a:pt x="1676727" y="278554"/>
                  </a:lnTo>
                  <a:lnTo>
                    <a:pt x="1689935" y="289359"/>
                  </a:lnTo>
                  <a:lnTo>
                    <a:pt x="1700740" y="302566"/>
                  </a:lnTo>
                  <a:lnTo>
                    <a:pt x="1709745" y="316975"/>
                  </a:lnTo>
                  <a:lnTo>
                    <a:pt x="1716949" y="333183"/>
                  </a:lnTo>
                  <a:lnTo>
                    <a:pt x="1722952" y="350593"/>
                  </a:lnTo>
                  <a:lnTo>
                    <a:pt x="1728355" y="368003"/>
                  </a:lnTo>
                  <a:lnTo>
                    <a:pt x="1733158" y="386613"/>
                  </a:lnTo>
                  <a:lnTo>
                    <a:pt x="1737961" y="404623"/>
                  </a:lnTo>
                  <a:lnTo>
                    <a:pt x="1743363" y="422633"/>
                  </a:lnTo>
                  <a:lnTo>
                    <a:pt x="1749366" y="440042"/>
                  </a:lnTo>
                  <a:lnTo>
                    <a:pt x="1756571" y="456252"/>
                  </a:lnTo>
                  <a:lnTo>
                    <a:pt x="1764976" y="471259"/>
                  </a:lnTo>
                  <a:lnTo>
                    <a:pt x="1775782" y="484468"/>
                  </a:lnTo>
                  <a:lnTo>
                    <a:pt x="1787789" y="498275"/>
                  </a:lnTo>
                  <a:lnTo>
                    <a:pt x="1801596" y="510281"/>
                  </a:lnTo>
                  <a:lnTo>
                    <a:pt x="1816004" y="521687"/>
                  </a:lnTo>
                  <a:lnTo>
                    <a:pt x="1831613" y="533093"/>
                  </a:lnTo>
                  <a:lnTo>
                    <a:pt x="1846621" y="544499"/>
                  </a:lnTo>
                  <a:lnTo>
                    <a:pt x="1861029" y="555907"/>
                  </a:lnTo>
                  <a:lnTo>
                    <a:pt x="1874835" y="568513"/>
                  </a:lnTo>
                  <a:lnTo>
                    <a:pt x="1886843" y="581120"/>
                  </a:lnTo>
                  <a:lnTo>
                    <a:pt x="1897049" y="595528"/>
                  </a:lnTo>
                  <a:lnTo>
                    <a:pt x="1904853" y="610536"/>
                  </a:lnTo>
                  <a:lnTo>
                    <a:pt x="1910256" y="628547"/>
                  </a:lnTo>
                  <a:lnTo>
                    <a:pt x="1912657" y="647157"/>
                  </a:lnTo>
                  <a:lnTo>
                    <a:pt x="1913258" y="666367"/>
                  </a:lnTo>
                  <a:lnTo>
                    <a:pt x="1911456" y="686778"/>
                  </a:lnTo>
                  <a:lnTo>
                    <a:pt x="1909055" y="707189"/>
                  </a:lnTo>
                  <a:lnTo>
                    <a:pt x="1906053" y="727600"/>
                  </a:lnTo>
                  <a:lnTo>
                    <a:pt x="1903652" y="748012"/>
                  </a:lnTo>
                  <a:lnTo>
                    <a:pt x="1902452" y="768423"/>
                  </a:lnTo>
                  <a:lnTo>
                    <a:pt x="1902452" y="788234"/>
                  </a:lnTo>
                  <a:lnTo>
                    <a:pt x="1904853" y="806844"/>
                  </a:lnTo>
                  <a:lnTo>
                    <a:pt x="1909655" y="825454"/>
                  </a:lnTo>
                  <a:lnTo>
                    <a:pt x="1916859" y="842864"/>
                  </a:lnTo>
                  <a:lnTo>
                    <a:pt x="1926466" y="860874"/>
                  </a:lnTo>
                  <a:lnTo>
                    <a:pt x="1936070" y="878885"/>
                  </a:lnTo>
                  <a:lnTo>
                    <a:pt x="1946876" y="896893"/>
                  </a:lnTo>
                  <a:lnTo>
                    <a:pt x="1957082" y="914303"/>
                  </a:lnTo>
                  <a:lnTo>
                    <a:pt x="1966087" y="932913"/>
                  </a:lnTo>
                  <a:lnTo>
                    <a:pt x="1973290" y="950924"/>
                  </a:lnTo>
                  <a:lnTo>
                    <a:pt x="1978093" y="969534"/>
                  </a:lnTo>
                  <a:lnTo>
                    <a:pt x="1979894" y="988744"/>
                  </a:lnTo>
                  <a:lnTo>
                    <a:pt x="1978093" y="1007954"/>
                  </a:lnTo>
                  <a:lnTo>
                    <a:pt x="1973290" y="1026565"/>
                  </a:lnTo>
                  <a:lnTo>
                    <a:pt x="1966087" y="1044575"/>
                  </a:lnTo>
                  <a:lnTo>
                    <a:pt x="1957082" y="1063185"/>
                  </a:lnTo>
                  <a:lnTo>
                    <a:pt x="1946876" y="1080595"/>
                  </a:lnTo>
                  <a:lnTo>
                    <a:pt x="1936070" y="1098606"/>
                  </a:lnTo>
                  <a:lnTo>
                    <a:pt x="1926466" y="1116614"/>
                  </a:lnTo>
                  <a:lnTo>
                    <a:pt x="1916859" y="1134624"/>
                  </a:lnTo>
                  <a:lnTo>
                    <a:pt x="1909655" y="1152034"/>
                  </a:lnTo>
                  <a:lnTo>
                    <a:pt x="1904853" y="1170645"/>
                  </a:lnTo>
                  <a:lnTo>
                    <a:pt x="1902452" y="1189254"/>
                  </a:lnTo>
                  <a:lnTo>
                    <a:pt x="1902452" y="1209065"/>
                  </a:lnTo>
                  <a:lnTo>
                    <a:pt x="1903652" y="1229477"/>
                  </a:lnTo>
                  <a:lnTo>
                    <a:pt x="1906053" y="1249888"/>
                  </a:lnTo>
                  <a:lnTo>
                    <a:pt x="1909055" y="1270299"/>
                  </a:lnTo>
                  <a:lnTo>
                    <a:pt x="1911456" y="1290710"/>
                  </a:lnTo>
                  <a:lnTo>
                    <a:pt x="1913258" y="1311122"/>
                  </a:lnTo>
                  <a:lnTo>
                    <a:pt x="1912657" y="1330333"/>
                  </a:lnTo>
                  <a:lnTo>
                    <a:pt x="1910256" y="1348943"/>
                  </a:lnTo>
                  <a:lnTo>
                    <a:pt x="1904853" y="1366953"/>
                  </a:lnTo>
                  <a:lnTo>
                    <a:pt x="1897049" y="1381961"/>
                  </a:lnTo>
                  <a:lnTo>
                    <a:pt x="1886843" y="1396369"/>
                  </a:lnTo>
                  <a:lnTo>
                    <a:pt x="1874835" y="1408975"/>
                  </a:lnTo>
                  <a:lnTo>
                    <a:pt x="1861029" y="1421582"/>
                  </a:lnTo>
                  <a:lnTo>
                    <a:pt x="1846621" y="1432989"/>
                  </a:lnTo>
                  <a:lnTo>
                    <a:pt x="1831613" y="1444395"/>
                  </a:lnTo>
                  <a:lnTo>
                    <a:pt x="1816004" y="1455802"/>
                  </a:lnTo>
                  <a:lnTo>
                    <a:pt x="1801596" y="1467208"/>
                  </a:lnTo>
                  <a:lnTo>
                    <a:pt x="1787789" y="1479213"/>
                  </a:lnTo>
                  <a:lnTo>
                    <a:pt x="1775782" y="1493022"/>
                  </a:lnTo>
                  <a:lnTo>
                    <a:pt x="1764976" y="1506229"/>
                  </a:lnTo>
                  <a:lnTo>
                    <a:pt x="1756571" y="1521237"/>
                  </a:lnTo>
                  <a:lnTo>
                    <a:pt x="1749366" y="1537446"/>
                  </a:lnTo>
                  <a:lnTo>
                    <a:pt x="1743363" y="1554856"/>
                  </a:lnTo>
                  <a:lnTo>
                    <a:pt x="1737961" y="1572866"/>
                  </a:lnTo>
                  <a:lnTo>
                    <a:pt x="1733158" y="1590875"/>
                  </a:lnTo>
                  <a:lnTo>
                    <a:pt x="1728355" y="1609486"/>
                  </a:lnTo>
                  <a:lnTo>
                    <a:pt x="1722952" y="1626895"/>
                  </a:lnTo>
                  <a:lnTo>
                    <a:pt x="1716949" y="1644305"/>
                  </a:lnTo>
                  <a:lnTo>
                    <a:pt x="1709745" y="1660513"/>
                  </a:lnTo>
                  <a:lnTo>
                    <a:pt x="1700740" y="1674922"/>
                  </a:lnTo>
                  <a:lnTo>
                    <a:pt x="1689935" y="1688129"/>
                  </a:lnTo>
                  <a:lnTo>
                    <a:pt x="1676727" y="1698935"/>
                  </a:lnTo>
                  <a:lnTo>
                    <a:pt x="1662318" y="1707940"/>
                  </a:lnTo>
                  <a:lnTo>
                    <a:pt x="1646110" y="1715144"/>
                  </a:lnTo>
                  <a:lnTo>
                    <a:pt x="1628700" y="1721147"/>
                  </a:lnTo>
                  <a:lnTo>
                    <a:pt x="1611290" y="1726550"/>
                  </a:lnTo>
                  <a:lnTo>
                    <a:pt x="1592680" y="1731353"/>
                  </a:lnTo>
                  <a:lnTo>
                    <a:pt x="1574669" y="1736156"/>
                  </a:lnTo>
                  <a:lnTo>
                    <a:pt x="1556661" y="1741560"/>
                  </a:lnTo>
                  <a:lnTo>
                    <a:pt x="1539251" y="1747562"/>
                  </a:lnTo>
                  <a:lnTo>
                    <a:pt x="1523042" y="1754767"/>
                  </a:lnTo>
                  <a:lnTo>
                    <a:pt x="1508034" y="1763171"/>
                  </a:lnTo>
                  <a:lnTo>
                    <a:pt x="1494827" y="1773977"/>
                  </a:lnTo>
                  <a:lnTo>
                    <a:pt x="1481019" y="1785984"/>
                  </a:lnTo>
                  <a:lnTo>
                    <a:pt x="1469012" y="1799791"/>
                  </a:lnTo>
                  <a:lnTo>
                    <a:pt x="1457606" y="1814199"/>
                  </a:lnTo>
                  <a:lnTo>
                    <a:pt x="1446199" y="1829206"/>
                  </a:lnTo>
                  <a:lnTo>
                    <a:pt x="1434793" y="1844215"/>
                  </a:lnTo>
                  <a:lnTo>
                    <a:pt x="1423387" y="1858623"/>
                  </a:lnTo>
                  <a:lnTo>
                    <a:pt x="1410779" y="1872430"/>
                  </a:lnTo>
                  <a:lnTo>
                    <a:pt x="1398172" y="1884437"/>
                  </a:lnTo>
                  <a:lnTo>
                    <a:pt x="1383765" y="1894643"/>
                  </a:lnTo>
                  <a:lnTo>
                    <a:pt x="1368757" y="1902447"/>
                  </a:lnTo>
                  <a:lnTo>
                    <a:pt x="1350747" y="1907850"/>
                  </a:lnTo>
                  <a:lnTo>
                    <a:pt x="1332136" y="1910251"/>
                  </a:lnTo>
                  <a:lnTo>
                    <a:pt x="1312926" y="1910852"/>
                  </a:lnTo>
                  <a:lnTo>
                    <a:pt x="1292514" y="1909051"/>
                  </a:lnTo>
                  <a:lnTo>
                    <a:pt x="1272103" y="1906650"/>
                  </a:lnTo>
                  <a:lnTo>
                    <a:pt x="1251692" y="1903647"/>
                  </a:lnTo>
                  <a:lnTo>
                    <a:pt x="1231281" y="1901247"/>
                  </a:lnTo>
                  <a:lnTo>
                    <a:pt x="1210869" y="1900046"/>
                  </a:lnTo>
                  <a:lnTo>
                    <a:pt x="1191058" y="1900046"/>
                  </a:lnTo>
                  <a:lnTo>
                    <a:pt x="1172448" y="1902447"/>
                  </a:lnTo>
                  <a:lnTo>
                    <a:pt x="1153237" y="1907250"/>
                  </a:lnTo>
                  <a:lnTo>
                    <a:pt x="1135827" y="1914454"/>
                  </a:lnTo>
                  <a:lnTo>
                    <a:pt x="1117819" y="1924060"/>
                  </a:lnTo>
                  <a:lnTo>
                    <a:pt x="1099809" y="1933665"/>
                  </a:lnTo>
                  <a:lnTo>
                    <a:pt x="1081798" y="1944470"/>
                  </a:lnTo>
                  <a:lnTo>
                    <a:pt x="1064388" y="1954677"/>
                  </a:lnTo>
                  <a:lnTo>
                    <a:pt x="1045778" y="1963681"/>
                  </a:lnTo>
                  <a:lnTo>
                    <a:pt x="1027768" y="1970885"/>
                  </a:lnTo>
                  <a:lnTo>
                    <a:pt x="1009158" y="1975688"/>
                  </a:lnTo>
                  <a:lnTo>
                    <a:pt x="989948" y="1977488"/>
                  </a:lnTo>
                  <a:lnTo>
                    <a:pt x="970737" y="1975688"/>
                  </a:lnTo>
                  <a:lnTo>
                    <a:pt x="952126" y="1970885"/>
                  </a:lnTo>
                  <a:lnTo>
                    <a:pt x="934117" y="1963681"/>
                  </a:lnTo>
                  <a:lnTo>
                    <a:pt x="915506" y="1954677"/>
                  </a:lnTo>
                  <a:lnTo>
                    <a:pt x="898097" y="1944470"/>
                  </a:lnTo>
                  <a:lnTo>
                    <a:pt x="880087" y="1933665"/>
                  </a:lnTo>
                  <a:lnTo>
                    <a:pt x="862077" y="1924060"/>
                  </a:lnTo>
                  <a:lnTo>
                    <a:pt x="844067" y="1914454"/>
                  </a:lnTo>
                  <a:lnTo>
                    <a:pt x="826058" y="1907250"/>
                  </a:lnTo>
                  <a:lnTo>
                    <a:pt x="807447" y="1902447"/>
                  </a:lnTo>
                  <a:lnTo>
                    <a:pt x="788836" y="1900046"/>
                  </a:lnTo>
                  <a:lnTo>
                    <a:pt x="769025" y="1900046"/>
                  </a:lnTo>
                  <a:lnTo>
                    <a:pt x="748614" y="1901247"/>
                  </a:lnTo>
                  <a:lnTo>
                    <a:pt x="728203" y="1903647"/>
                  </a:lnTo>
                  <a:lnTo>
                    <a:pt x="707791" y="1906650"/>
                  </a:lnTo>
                  <a:lnTo>
                    <a:pt x="687380" y="1909051"/>
                  </a:lnTo>
                  <a:lnTo>
                    <a:pt x="666969" y="1910852"/>
                  </a:lnTo>
                  <a:lnTo>
                    <a:pt x="647759" y="1910251"/>
                  </a:lnTo>
                  <a:lnTo>
                    <a:pt x="629149" y="1907850"/>
                  </a:lnTo>
                  <a:lnTo>
                    <a:pt x="611139" y="1902447"/>
                  </a:lnTo>
                  <a:lnTo>
                    <a:pt x="596130" y="1894643"/>
                  </a:lnTo>
                  <a:lnTo>
                    <a:pt x="581722" y="1884437"/>
                  </a:lnTo>
                  <a:lnTo>
                    <a:pt x="569115" y="1872430"/>
                  </a:lnTo>
                  <a:lnTo>
                    <a:pt x="556508" y="1858623"/>
                  </a:lnTo>
                  <a:lnTo>
                    <a:pt x="545101" y="1844215"/>
                  </a:lnTo>
                  <a:lnTo>
                    <a:pt x="533695" y="1829206"/>
                  </a:lnTo>
                  <a:lnTo>
                    <a:pt x="522290" y="1814199"/>
                  </a:lnTo>
                  <a:lnTo>
                    <a:pt x="510883" y="1799791"/>
                  </a:lnTo>
                  <a:lnTo>
                    <a:pt x="498876" y="1785984"/>
                  </a:lnTo>
                  <a:lnTo>
                    <a:pt x="485069" y="1773977"/>
                  </a:lnTo>
                  <a:lnTo>
                    <a:pt x="471862" y="1763171"/>
                  </a:lnTo>
                  <a:lnTo>
                    <a:pt x="456853" y="1754767"/>
                  </a:lnTo>
                  <a:lnTo>
                    <a:pt x="440644" y="1747562"/>
                  </a:lnTo>
                  <a:lnTo>
                    <a:pt x="423235" y="1741560"/>
                  </a:lnTo>
                  <a:lnTo>
                    <a:pt x="405224" y="1736156"/>
                  </a:lnTo>
                  <a:lnTo>
                    <a:pt x="387215" y="1731353"/>
                  </a:lnTo>
                  <a:lnTo>
                    <a:pt x="368604" y="1726550"/>
                  </a:lnTo>
                  <a:lnTo>
                    <a:pt x="351195" y="1721147"/>
                  </a:lnTo>
                  <a:lnTo>
                    <a:pt x="333785" y="1715144"/>
                  </a:lnTo>
                  <a:lnTo>
                    <a:pt x="317577" y="1707940"/>
                  </a:lnTo>
                  <a:lnTo>
                    <a:pt x="303168" y="1698935"/>
                  </a:lnTo>
                  <a:lnTo>
                    <a:pt x="289961" y="1688129"/>
                  </a:lnTo>
                  <a:lnTo>
                    <a:pt x="279155" y="1674922"/>
                  </a:lnTo>
                  <a:lnTo>
                    <a:pt x="270150" y="1660513"/>
                  </a:lnTo>
                  <a:lnTo>
                    <a:pt x="262946" y="1644305"/>
                  </a:lnTo>
                  <a:lnTo>
                    <a:pt x="256943" y="1626895"/>
                  </a:lnTo>
                  <a:lnTo>
                    <a:pt x="251540" y="1609486"/>
                  </a:lnTo>
                  <a:lnTo>
                    <a:pt x="246738" y="1590875"/>
                  </a:lnTo>
                  <a:lnTo>
                    <a:pt x="241934" y="1572866"/>
                  </a:lnTo>
                  <a:lnTo>
                    <a:pt x="236531" y="1554856"/>
                  </a:lnTo>
                  <a:lnTo>
                    <a:pt x="230528" y="1537446"/>
                  </a:lnTo>
                  <a:lnTo>
                    <a:pt x="223324" y="1521237"/>
                  </a:lnTo>
                  <a:lnTo>
                    <a:pt x="214920" y="1506229"/>
                  </a:lnTo>
                  <a:lnTo>
                    <a:pt x="204114" y="1493022"/>
                  </a:lnTo>
                  <a:lnTo>
                    <a:pt x="192107" y="1479213"/>
                  </a:lnTo>
                  <a:lnTo>
                    <a:pt x="178300" y="1467208"/>
                  </a:lnTo>
                  <a:lnTo>
                    <a:pt x="163290" y="1455802"/>
                  </a:lnTo>
                  <a:lnTo>
                    <a:pt x="148283" y="1444395"/>
                  </a:lnTo>
                  <a:lnTo>
                    <a:pt x="133275" y="1432989"/>
                  </a:lnTo>
                  <a:lnTo>
                    <a:pt x="118866" y="1421582"/>
                  </a:lnTo>
                  <a:lnTo>
                    <a:pt x="105059" y="1408975"/>
                  </a:lnTo>
                  <a:lnTo>
                    <a:pt x="93052" y="1396369"/>
                  </a:lnTo>
                  <a:lnTo>
                    <a:pt x="82846" y="1381961"/>
                  </a:lnTo>
                  <a:lnTo>
                    <a:pt x="75042" y="1366953"/>
                  </a:lnTo>
                  <a:lnTo>
                    <a:pt x="69639" y="1348943"/>
                  </a:lnTo>
                  <a:lnTo>
                    <a:pt x="67238" y="1330333"/>
                  </a:lnTo>
                  <a:lnTo>
                    <a:pt x="66637" y="1311122"/>
                  </a:lnTo>
                  <a:lnTo>
                    <a:pt x="68438" y="1290710"/>
                  </a:lnTo>
                  <a:lnTo>
                    <a:pt x="70840" y="1270299"/>
                  </a:lnTo>
                  <a:lnTo>
                    <a:pt x="73841" y="1249888"/>
                  </a:lnTo>
                  <a:lnTo>
                    <a:pt x="76243" y="1229477"/>
                  </a:lnTo>
                  <a:lnTo>
                    <a:pt x="77444" y="1209065"/>
                  </a:lnTo>
                  <a:lnTo>
                    <a:pt x="77444" y="1189254"/>
                  </a:lnTo>
                  <a:lnTo>
                    <a:pt x="75042" y="1170645"/>
                  </a:lnTo>
                  <a:lnTo>
                    <a:pt x="70239" y="1152034"/>
                  </a:lnTo>
                  <a:lnTo>
                    <a:pt x="63035" y="1134624"/>
                  </a:lnTo>
                  <a:lnTo>
                    <a:pt x="54031" y="1116614"/>
                  </a:lnTo>
                  <a:lnTo>
                    <a:pt x="43824" y="1098606"/>
                  </a:lnTo>
                  <a:lnTo>
                    <a:pt x="33020" y="1080595"/>
                  </a:lnTo>
                  <a:lnTo>
                    <a:pt x="22814" y="1063185"/>
                  </a:lnTo>
                  <a:lnTo>
                    <a:pt x="13808" y="1044575"/>
                  </a:lnTo>
                  <a:lnTo>
                    <a:pt x="6604" y="1026565"/>
                  </a:lnTo>
                  <a:lnTo>
                    <a:pt x="1802" y="1007954"/>
                  </a:lnTo>
                  <a:lnTo>
                    <a:pt x="0" y="988744"/>
                  </a:lnTo>
                  <a:lnTo>
                    <a:pt x="1802" y="969534"/>
                  </a:lnTo>
                  <a:lnTo>
                    <a:pt x="6604" y="950924"/>
                  </a:lnTo>
                  <a:lnTo>
                    <a:pt x="13808" y="932913"/>
                  </a:lnTo>
                  <a:lnTo>
                    <a:pt x="22814" y="914303"/>
                  </a:lnTo>
                  <a:lnTo>
                    <a:pt x="33020" y="896893"/>
                  </a:lnTo>
                  <a:lnTo>
                    <a:pt x="43824" y="878885"/>
                  </a:lnTo>
                  <a:lnTo>
                    <a:pt x="54031" y="860874"/>
                  </a:lnTo>
                  <a:lnTo>
                    <a:pt x="63035" y="842864"/>
                  </a:lnTo>
                  <a:lnTo>
                    <a:pt x="70239" y="825454"/>
                  </a:lnTo>
                  <a:lnTo>
                    <a:pt x="75042" y="806844"/>
                  </a:lnTo>
                  <a:lnTo>
                    <a:pt x="77444" y="788234"/>
                  </a:lnTo>
                  <a:lnTo>
                    <a:pt x="77444" y="768423"/>
                  </a:lnTo>
                  <a:lnTo>
                    <a:pt x="76243" y="748012"/>
                  </a:lnTo>
                  <a:lnTo>
                    <a:pt x="73841" y="727600"/>
                  </a:lnTo>
                  <a:lnTo>
                    <a:pt x="70840" y="707189"/>
                  </a:lnTo>
                  <a:lnTo>
                    <a:pt x="68438" y="686778"/>
                  </a:lnTo>
                  <a:lnTo>
                    <a:pt x="66637" y="666367"/>
                  </a:lnTo>
                  <a:lnTo>
                    <a:pt x="67238" y="647157"/>
                  </a:lnTo>
                  <a:lnTo>
                    <a:pt x="69639" y="628547"/>
                  </a:lnTo>
                  <a:lnTo>
                    <a:pt x="75042" y="610536"/>
                  </a:lnTo>
                  <a:lnTo>
                    <a:pt x="82846" y="595528"/>
                  </a:lnTo>
                  <a:lnTo>
                    <a:pt x="93052" y="581120"/>
                  </a:lnTo>
                  <a:lnTo>
                    <a:pt x="105059" y="568513"/>
                  </a:lnTo>
                  <a:lnTo>
                    <a:pt x="118866" y="555907"/>
                  </a:lnTo>
                  <a:lnTo>
                    <a:pt x="133275" y="544499"/>
                  </a:lnTo>
                  <a:lnTo>
                    <a:pt x="148283" y="533093"/>
                  </a:lnTo>
                  <a:lnTo>
                    <a:pt x="163290" y="521687"/>
                  </a:lnTo>
                  <a:lnTo>
                    <a:pt x="178300" y="510281"/>
                  </a:lnTo>
                  <a:lnTo>
                    <a:pt x="192107" y="498275"/>
                  </a:lnTo>
                  <a:lnTo>
                    <a:pt x="204114" y="484468"/>
                  </a:lnTo>
                  <a:lnTo>
                    <a:pt x="214920" y="471259"/>
                  </a:lnTo>
                  <a:lnTo>
                    <a:pt x="223324" y="456252"/>
                  </a:lnTo>
                  <a:lnTo>
                    <a:pt x="230528" y="440042"/>
                  </a:lnTo>
                  <a:lnTo>
                    <a:pt x="236531" y="422633"/>
                  </a:lnTo>
                  <a:lnTo>
                    <a:pt x="241934" y="404623"/>
                  </a:lnTo>
                  <a:lnTo>
                    <a:pt x="246738" y="386613"/>
                  </a:lnTo>
                  <a:lnTo>
                    <a:pt x="251540" y="368003"/>
                  </a:lnTo>
                  <a:lnTo>
                    <a:pt x="256943" y="350593"/>
                  </a:lnTo>
                  <a:lnTo>
                    <a:pt x="262946" y="333183"/>
                  </a:lnTo>
                  <a:lnTo>
                    <a:pt x="270150" y="316975"/>
                  </a:lnTo>
                  <a:lnTo>
                    <a:pt x="279155" y="302566"/>
                  </a:lnTo>
                  <a:lnTo>
                    <a:pt x="289961" y="289359"/>
                  </a:lnTo>
                  <a:lnTo>
                    <a:pt x="303168" y="278554"/>
                  </a:lnTo>
                  <a:lnTo>
                    <a:pt x="317577" y="269549"/>
                  </a:lnTo>
                  <a:lnTo>
                    <a:pt x="333785" y="262344"/>
                  </a:lnTo>
                  <a:lnTo>
                    <a:pt x="351195" y="256341"/>
                  </a:lnTo>
                  <a:lnTo>
                    <a:pt x="368604" y="250938"/>
                  </a:lnTo>
                  <a:lnTo>
                    <a:pt x="387215" y="246135"/>
                  </a:lnTo>
                  <a:lnTo>
                    <a:pt x="405224" y="241333"/>
                  </a:lnTo>
                  <a:lnTo>
                    <a:pt x="423235" y="235930"/>
                  </a:lnTo>
                  <a:lnTo>
                    <a:pt x="440644" y="229927"/>
                  </a:lnTo>
                  <a:lnTo>
                    <a:pt x="456853" y="222723"/>
                  </a:lnTo>
                  <a:lnTo>
                    <a:pt x="471862" y="214318"/>
                  </a:lnTo>
                  <a:lnTo>
                    <a:pt x="485069" y="203513"/>
                  </a:lnTo>
                  <a:lnTo>
                    <a:pt x="498876" y="191505"/>
                  </a:lnTo>
                  <a:lnTo>
                    <a:pt x="510883" y="177697"/>
                  </a:lnTo>
                  <a:lnTo>
                    <a:pt x="522290" y="163290"/>
                  </a:lnTo>
                  <a:lnTo>
                    <a:pt x="533695" y="148282"/>
                  </a:lnTo>
                  <a:lnTo>
                    <a:pt x="545101" y="133273"/>
                  </a:lnTo>
                  <a:lnTo>
                    <a:pt x="556508" y="118865"/>
                  </a:lnTo>
                  <a:lnTo>
                    <a:pt x="569115" y="105058"/>
                  </a:lnTo>
                  <a:lnTo>
                    <a:pt x="581722" y="93052"/>
                  </a:lnTo>
                  <a:lnTo>
                    <a:pt x="596130" y="82845"/>
                  </a:lnTo>
                  <a:lnTo>
                    <a:pt x="611139" y="75041"/>
                  </a:lnTo>
                  <a:lnTo>
                    <a:pt x="629149" y="69638"/>
                  </a:lnTo>
                  <a:lnTo>
                    <a:pt x="647759" y="67237"/>
                  </a:lnTo>
                  <a:lnTo>
                    <a:pt x="666969" y="66637"/>
                  </a:lnTo>
                  <a:lnTo>
                    <a:pt x="687380" y="68438"/>
                  </a:lnTo>
                  <a:lnTo>
                    <a:pt x="707791" y="70839"/>
                  </a:lnTo>
                  <a:lnTo>
                    <a:pt x="728203" y="73841"/>
                  </a:lnTo>
                  <a:lnTo>
                    <a:pt x="748614" y="76242"/>
                  </a:lnTo>
                  <a:lnTo>
                    <a:pt x="769025" y="77442"/>
                  </a:lnTo>
                  <a:lnTo>
                    <a:pt x="788836" y="77442"/>
                  </a:lnTo>
                  <a:lnTo>
                    <a:pt x="807447" y="75041"/>
                  </a:lnTo>
                  <a:lnTo>
                    <a:pt x="826058" y="70238"/>
                  </a:lnTo>
                  <a:lnTo>
                    <a:pt x="844067" y="63035"/>
                  </a:lnTo>
                  <a:lnTo>
                    <a:pt x="862077" y="53430"/>
                  </a:lnTo>
                  <a:lnTo>
                    <a:pt x="880087" y="43824"/>
                  </a:lnTo>
                  <a:lnTo>
                    <a:pt x="898097" y="33018"/>
                  </a:lnTo>
                  <a:lnTo>
                    <a:pt x="915506" y="22813"/>
                  </a:lnTo>
                  <a:lnTo>
                    <a:pt x="934117" y="13807"/>
                  </a:lnTo>
                  <a:lnTo>
                    <a:pt x="952126" y="6603"/>
                  </a:lnTo>
                  <a:lnTo>
                    <a:pt x="970737" y="1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78886C-0764-4B52-977A-0F8A87E79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7974" y="273933"/>
              <a:ext cx="2173946" cy="2171302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" name="Immagine 8">
            <a:extLst>
              <a:ext uri="{FF2B5EF4-FFF2-40B4-BE49-F238E27FC236}">
                <a16:creationId xmlns:a16="http://schemas.microsoft.com/office/drawing/2014/main" id="{A1099C2A-FBDC-F794-F4C7-7FCBD7C9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947" y="729584"/>
            <a:ext cx="1260000" cy="1260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C6D9DC8-9EDB-48B2-8125-10F4D6B8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0805" y="2554317"/>
            <a:ext cx="3185554" cy="3181684"/>
            <a:chOff x="5790805" y="2554317"/>
            <a:chExt cx="3185554" cy="31816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C158AF-7342-4A1E-9160-0D1C8CD0D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8384" y="2651760"/>
              <a:ext cx="2990398" cy="2986796"/>
            </a:xfrm>
            <a:custGeom>
              <a:avLst/>
              <a:gdLst>
                <a:gd name="connsiteX0" fmla="*/ 1495200 w 2990398"/>
                <a:gd name="connsiteY0" fmla="*/ 0 h 2986796"/>
                <a:gd name="connsiteX1" fmla="*/ 1524214 w 2990398"/>
                <a:gd name="connsiteY1" fmla="*/ 2720 h 2986796"/>
                <a:gd name="connsiteX2" fmla="*/ 1552324 w 2990398"/>
                <a:gd name="connsiteY2" fmla="*/ 9974 h 2986796"/>
                <a:gd name="connsiteX3" fmla="*/ 1579526 w 2990398"/>
                <a:gd name="connsiteY3" fmla="*/ 20855 h 2986796"/>
                <a:gd name="connsiteX4" fmla="*/ 1607633 w 2990398"/>
                <a:gd name="connsiteY4" fmla="*/ 34456 h 2986796"/>
                <a:gd name="connsiteX5" fmla="*/ 1633930 w 2990398"/>
                <a:gd name="connsiteY5" fmla="*/ 49872 h 2986796"/>
                <a:gd name="connsiteX6" fmla="*/ 1661132 w 2990398"/>
                <a:gd name="connsiteY6" fmla="*/ 66192 h 2986796"/>
                <a:gd name="connsiteX7" fmla="*/ 1688333 w 2990398"/>
                <a:gd name="connsiteY7" fmla="*/ 80699 h 2986796"/>
                <a:gd name="connsiteX8" fmla="*/ 1715535 w 2990398"/>
                <a:gd name="connsiteY8" fmla="*/ 95209 h 2986796"/>
                <a:gd name="connsiteX9" fmla="*/ 1741831 w 2990398"/>
                <a:gd name="connsiteY9" fmla="*/ 106088 h 2986796"/>
                <a:gd name="connsiteX10" fmla="*/ 1770845 w 2990398"/>
                <a:gd name="connsiteY10" fmla="*/ 113343 h 2986796"/>
                <a:gd name="connsiteX11" fmla="*/ 1798954 w 2990398"/>
                <a:gd name="connsiteY11" fmla="*/ 116970 h 2986796"/>
                <a:gd name="connsiteX12" fmla="*/ 1828877 w 2990398"/>
                <a:gd name="connsiteY12" fmla="*/ 116970 h 2986796"/>
                <a:gd name="connsiteX13" fmla="*/ 1859705 w 2990398"/>
                <a:gd name="connsiteY13" fmla="*/ 115157 h 2986796"/>
                <a:gd name="connsiteX14" fmla="*/ 1890534 w 2990398"/>
                <a:gd name="connsiteY14" fmla="*/ 111529 h 2986796"/>
                <a:gd name="connsiteX15" fmla="*/ 1921363 w 2990398"/>
                <a:gd name="connsiteY15" fmla="*/ 106996 h 2986796"/>
                <a:gd name="connsiteX16" fmla="*/ 1952192 w 2990398"/>
                <a:gd name="connsiteY16" fmla="*/ 103369 h 2986796"/>
                <a:gd name="connsiteX17" fmla="*/ 1983021 w 2990398"/>
                <a:gd name="connsiteY17" fmla="*/ 100648 h 2986796"/>
                <a:gd name="connsiteX18" fmla="*/ 2012036 w 2990398"/>
                <a:gd name="connsiteY18" fmla="*/ 101554 h 2986796"/>
                <a:gd name="connsiteX19" fmla="*/ 2040145 w 2990398"/>
                <a:gd name="connsiteY19" fmla="*/ 105182 h 2986796"/>
                <a:gd name="connsiteX20" fmla="*/ 2067346 w 2990398"/>
                <a:gd name="connsiteY20" fmla="*/ 113343 h 2986796"/>
                <a:gd name="connsiteX21" fmla="*/ 2090015 w 2990398"/>
                <a:gd name="connsiteY21" fmla="*/ 125130 h 2986796"/>
                <a:gd name="connsiteX22" fmla="*/ 2111775 w 2990398"/>
                <a:gd name="connsiteY22" fmla="*/ 140545 h 2986796"/>
                <a:gd name="connsiteX23" fmla="*/ 2130817 w 2990398"/>
                <a:gd name="connsiteY23" fmla="*/ 158680 h 2986796"/>
                <a:gd name="connsiteX24" fmla="*/ 2149858 w 2990398"/>
                <a:gd name="connsiteY24" fmla="*/ 179535 h 2986796"/>
                <a:gd name="connsiteX25" fmla="*/ 2167088 w 2990398"/>
                <a:gd name="connsiteY25" fmla="*/ 201296 h 2986796"/>
                <a:gd name="connsiteX26" fmla="*/ 2184315 w 2990398"/>
                <a:gd name="connsiteY26" fmla="*/ 223964 h 2986796"/>
                <a:gd name="connsiteX27" fmla="*/ 2201542 w 2990398"/>
                <a:gd name="connsiteY27" fmla="*/ 246632 h 2986796"/>
                <a:gd name="connsiteX28" fmla="*/ 2218769 w 2990398"/>
                <a:gd name="connsiteY28" fmla="*/ 268395 h 2986796"/>
                <a:gd name="connsiteX29" fmla="*/ 2236905 w 2990398"/>
                <a:gd name="connsiteY29" fmla="*/ 289249 h 2986796"/>
                <a:gd name="connsiteX30" fmla="*/ 2257760 w 2990398"/>
                <a:gd name="connsiteY30" fmla="*/ 307385 h 2986796"/>
                <a:gd name="connsiteX31" fmla="*/ 2277709 w 2990398"/>
                <a:gd name="connsiteY31" fmla="*/ 323707 h 2986796"/>
                <a:gd name="connsiteX32" fmla="*/ 2300376 w 2990398"/>
                <a:gd name="connsiteY32" fmla="*/ 336400 h 2986796"/>
                <a:gd name="connsiteX33" fmla="*/ 2324858 w 2990398"/>
                <a:gd name="connsiteY33" fmla="*/ 347282 h 2986796"/>
                <a:gd name="connsiteX34" fmla="*/ 2351153 w 2990398"/>
                <a:gd name="connsiteY34" fmla="*/ 356348 h 2986796"/>
                <a:gd name="connsiteX35" fmla="*/ 2378355 w 2990398"/>
                <a:gd name="connsiteY35" fmla="*/ 364509 h 2986796"/>
                <a:gd name="connsiteX36" fmla="*/ 2405556 w 2990398"/>
                <a:gd name="connsiteY36" fmla="*/ 371762 h 2986796"/>
                <a:gd name="connsiteX37" fmla="*/ 2433665 w 2990398"/>
                <a:gd name="connsiteY37" fmla="*/ 379017 h 2986796"/>
                <a:gd name="connsiteX38" fmla="*/ 2459961 w 2990398"/>
                <a:gd name="connsiteY38" fmla="*/ 387178 h 2986796"/>
                <a:gd name="connsiteX39" fmla="*/ 2486255 w 2990398"/>
                <a:gd name="connsiteY39" fmla="*/ 396244 h 2986796"/>
                <a:gd name="connsiteX40" fmla="*/ 2510738 w 2990398"/>
                <a:gd name="connsiteY40" fmla="*/ 407126 h 2986796"/>
                <a:gd name="connsiteX41" fmla="*/ 2532500 w 2990398"/>
                <a:gd name="connsiteY41" fmla="*/ 420727 h 2986796"/>
                <a:gd name="connsiteX42" fmla="*/ 2552448 w 2990398"/>
                <a:gd name="connsiteY42" fmla="*/ 437048 h 2986796"/>
                <a:gd name="connsiteX43" fmla="*/ 2568768 w 2990398"/>
                <a:gd name="connsiteY43" fmla="*/ 456997 h 2986796"/>
                <a:gd name="connsiteX44" fmla="*/ 2582369 w 2990398"/>
                <a:gd name="connsiteY44" fmla="*/ 478758 h 2986796"/>
                <a:gd name="connsiteX45" fmla="*/ 2593250 w 2990398"/>
                <a:gd name="connsiteY45" fmla="*/ 503239 h 2986796"/>
                <a:gd name="connsiteX46" fmla="*/ 2602317 w 2990398"/>
                <a:gd name="connsiteY46" fmla="*/ 529536 h 2986796"/>
                <a:gd name="connsiteX47" fmla="*/ 2610477 w 2990398"/>
                <a:gd name="connsiteY47" fmla="*/ 555831 h 2986796"/>
                <a:gd name="connsiteX48" fmla="*/ 2617732 w 2990398"/>
                <a:gd name="connsiteY48" fmla="*/ 583940 h 2986796"/>
                <a:gd name="connsiteX49" fmla="*/ 2624986 w 2990398"/>
                <a:gd name="connsiteY49" fmla="*/ 611141 h 2986796"/>
                <a:gd name="connsiteX50" fmla="*/ 2633146 w 2990398"/>
                <a:gd name="connsiteY50" fmla="*/ 638344 h 2986796"/>
                <a:gd name="connsiteX51" fmla="*/ 2642213 w 2990398"/>
                <a:gd name="connsiteY51" fmla="*/ 664641 h 2986796"/>
                <a:gd name="connsiteX52" fmla="*/ 2653094 w 2990398"/>
                <a:gd name="connsiteY52" fmla="*/ 689121 h 2986796"/>
                <a:gd name="connsiteX53" fmla="*/ 2665789 w 2990398"/>
                <a:gd name="connsiteY53" fmla="*/ 711789 h 2986796"/>
                <a:gd name="connsiteX54" fmla="*/ 2682110 w 2990398"/>
                <a:gd name="connsiteY54" fmla="*/ 731739 h 2986796"/>
                <a:gd name="connsiteX55" fmla="*/ 2700244 w 2990398"/>
                <a:gd name="connsiteY55" fmla="*/ 752593 h 2986796"/>
                <a:gd name="connsiteX56" fmla="*/ 2721098 w 2990398"/>
                <a:gd name="connsiteY56" fmla="*/ 770728 h 2986796"/>
                <a:gd name="connsiteX57" fmla="*/ 2742860 w 2990398"/>
                <a:gd name="connsiteY57" fmla="*/ 787956 h 2986796"/>
                <a:gd name="connsiteX58" fmla="*/ 2766436 w 2990398"/>
                <a:gd name="connsiteY58" fmla="*/ 805184 h 2986796"/>
                <a:gd name="connsiteX59" fmla="*/ 2789104 w 2990398"/>
                <a:gd name="connsiteY59" fmla="*/ 822412 h 2986796"/>
                <a:gd name="connsiteX60" fmla="*/ 2810864 w 2990398"/>
                <a:gd name="connsiteY60" fmla="*/ 839640 h 2986796"/>
                <a:gd name="connsiteX61" fmla="*/ 2831718 w 2990398"/>
                <a:gd name="connsiteY61" fmla="*/ 858682 h 2986796"/>
                <a:gd name="connsiteX62" fmla="*/ 2849854 w 2990398"/>
                <a:gd name="connsiteY62" fmla="*/ 877723 h 2986796"/>
                <a:gd name="connsiteX63" fmla="*/ 2865269 w 2990398"/>
                <a:gd name="connsiteY63" fmla="*/ 899485 h 2986796"/>
                <a:gd name="connsiteX64" fmla="*/ 2877057 w 2990398"/>
                <a:gd name="connsiteY64" fmla="*/ 922153 h 2986796"/>
                <a:gd name="connsiteX65" fmla="*/ 2885217 w 2990398"/>
                <a:gd name="connsiteY65" fmla="*/ 949356 h 2986796"/>
                <a:gd name="connsiteX66" fmla="*/ 2888844 w 2990398"/>
                <a:gd name="connsiteY66" fmla="*/ 977465 h 2986796"/>
                <a:gd name="connsiteX67" fmla="*/ 2889751 w 2990398"/>
                <a:gd name="connsiteY67" fmla="*/ 1006481 h 2986796"/>
                <a:gd name="connsiteX68" fmla="*/ 2887031 w 2990398"/>
                <a:gd name="connsiteY68" fmla="*/ 1037309 h 2986796"/>
                <a:gd name="connsiteX69" fmla="*/ 2883403 w 2990398"/>
                <a:gd name="connsiteY69" fmla="*/ 1068137 h 2986796"/>
                <a:gd name="connsiteX70" fmla="*/ 2878870 w 2990398"/>
                <a:gd name="connsiteY70" fmla="*/ 1098967 h 2986796"/>
                <a:gd name="connsiteX71" fmla="*/ 2875242 w 2990398"/>
                <a:gd name="connsiteY71" fmla="*/ 1129796 h 2986796"/>
                <a:gd name="connsiteX72" fmla="*/ 2873430 w 2990398"/>
                <a:gd name="connsiteY72" fmla="*/ 1160626 h 2986796"/>
                <a:gd name="connsiteX73" fmla="*/ 2873430 w 2990398"/>
                <a:gd name="connsiteY73" fmla="*/ 1190548 h 2986796"/>
                <a:gd name="connsiteX74" fmla="*/ 2877057 w 2990398"/>
                <a:gd name="connsiteY74" fmla="*/ 1218656 h 2986796"/>
                <a:gd name="connsiteX75" fmla="*/ 2884310 w 2990398"/>
                <a:gd name="connsiteY75" fmla="*/ 1246765 h 2986796"/>
                <a:gd name="connsiteX76" fmla="*/ 2895190 w 2990398"/>
                <a:gd name="connsiteY76" fmla="*/ 1273062 h 2986796"/>
                <a:gd name="connsiteX77" fmla="*/ 2909700 w 2990398"/>
                <a:gd name="connsiteY77" fmla="*/ 1300263 h 2986796"/>
                <a:gd name="connsiteX78" fmla="*/ 2924206 w 2990398"/>
                <a:gd name="connsiteY78" fmla="*/ 1327465 h 2986796"/>
                <a:gd name="connsiteX79" fmla="*/ 2940528 w 2990398"/>
                <a:gd name="connsiteY79" fmla="*/ 1354668 h 2986796"/>
                <a:gd name="connsiteX80" fmla="*/ 2955942 w 2990398"/>
                <a:gd name="connsiteY80" fmla="*/ 1380964 h 2986796"/>
                <a:gd name="connsiteX81" fmla="*/ 2969543 w 2990398"/>
                <a:gd name="connsiteY81" fmla="*/ 1409071 h 2986796"/>
                <a:gd name="connsiteX82" fmla="*/ 2980424 w 2990398"/>
                <a:gd name="connsiteY82" fmla="*/ 1436275 h 2986796"/>
                <a:gd name="connsiteX83" fmla="*/ 2987677 w 2990398"/>
                <a:gd name="connsiteY83" fmla="*/ 1464384 h 2986796"/>
                <a:gd name="connsiteX84" fmla="*/ 2990398 w 2990398"/>
                <a:gd name="connsiteY84" fmla="*/ 1493398 h 2986796"/>
                <a:gd name="connsiteX85" fmla="*/ 2987677 w 2990398"/>
                <a:gd name="connsiteY85" fmla="*/ 1522414 h 2986796"/>
                <a:gd name="connsiteX86" fmla="*/ 2980424 w 2990398"/>
                <a:gd name="connsiteY86" fmla="*/ 1550523 h 2986796"/>
                <a:gd name="connsiteX87" fmla="*/ 2969543 w 2990398"/>
                <a:gd name="connsiteY87" fmla="*/ 1577725 h 2986796"/>
                <a:gd name="connsiteX88" fmla="*/ 2955942 w 2990398"/>
                <a:gd name="connsiteY88" fmla="*/ 1605834 h 2986796"/>
                <a:gd name="connsiteX89" fmla="*/ 2940528 w 2990398"/>
                <a:gd name="connsiteY89" fmla="*/ 1632130 h 2986796"/>
                <a:gd name="connsiteX90" fmla="*/ 2924206 w 2990398"/>
                <a:gd name="connsiteY90" fmla="*/ 1659332 h 2986796"/>
                <a:gd name="connsiteX91" fmla="*/ 2909700 w 2990398"/>
                <a:gd name="connsiteY91" fmla="*/ 1686534 h 2986796"/>
                <a:gd name="connsiteX92" fmla="*/ 2895190 w 2990398"/>
                <a:gd name="connsiteY92" fmla="*/ 1713736 h 2986796"/>
                <a:gd name="connsiteX93" fmla="*/ 2884310 w 2990398"/>
                <a:gd name="connsiteY93" fmla="*/ 1740031 h 2986796"/>
                <a:gd name="connsiteX94" fmla="*/ 2877057 w 2990398"/>
                <a:gd name="connsiteY94" fmla="*/ 1768140 h 2986796"/>
                <a:gd name="connsiteX95" fmla="*/ 2873430 w 2990398"/>
                <a:gd name="connsiteY95" fmla="*/ 1796249 h 2986796"/>
                <a:gd name="connsiteX96" fmla="*/ 2873430 w 2990398"/>
                <a:gd name="connsiteY96" fmla="*/ 1826171 h 2986796"/>
                <a:gd name="connsiteX97" fmla="*/ 2875242 w 2990398"/>
                <a:gd name="connsiteY97" fmla="*/ 1857001 h 2986796"/>
                <a:gd name="connsiteX98" fmla="*/ 2878870 w 2990398"/>
                <a:gd name="connsiteY98" fmla="*/ 1887829 h 2986796"/>
                <a:gd name="connsiteX99" fmla="*/ 2883403 w 2990398"/>
                <a:gd name="connsiteY99" fmla="*/ 1918659 h 2986796"/>
                <a:gd name="connsiteX100" fmla="*/ 2887031 w 2990398"/>
                <a:gd name="connsiteY100" fmla="*/ 1949489 h 2986796"/>
                <a:gd name="connsiteX101" fmla="*/ 2889751 w 2990398"/>
                <a:gd name="connsiteY101" fmla="*/ 1980317 h 2986796"/>
                <a:gd name="connsiteX102" fmla="*/ 2888844 w 2990398"/>
                <a:gd name="connsiteY102" fmla="*/ 2009333 h 2986796"/>
                <a:gd name="connsiteX103" fmla="*/ 2885217 w 2990398"/>
                <a:gd name="connsiteY103" fmla="*/ 2037442 h 2986796"/>
                <a:gd name="connsiteX104" fmla="*/ 2877057 w 2990398"/>
                <a:gd name="connsiteY104" fmla="*/ 2064644 h 2986796"/>
                <a:gd name="connsiteX105" fmla="*/ 2865269 w 2990398"/>
                <a:gd name="connsiteY105" fmla="*/ 2087312 h 2986796"/>
                <a:gd name="connsiteX106" fmla="*/ 2849854 w 2990398"/>
                <a:gd name="connsiteY106" fmla="*/ 2109074 h 2986796"/>
                <a:gd name="connsiteX107" fmla="*/ 2831718 w 2990398"/>
                <a:gd name="connsiteY107" fmla="*/ 2128116 h 2986796"/>
                <a:gd name="connsiteX108" fmla="*/ 2810864 w 2990398"/>
                <a:gd name="connsiteY108" fmla="*/ 2147156 h 2986796"/>
                <a:gd name="connsiteX109" fmla="*/ 2789104 w 2990398"/>
                <a:gd name="connsiteY109" fmla="*/ 2164385 h 2986796"/>
                <a:gd name="connsiteX110" fmla="*/ 2766436 w 2990398"/>
                <a:gd name="connsiteY110" fmla="*/ 2181613 h 2986796"/>
                <a:gd name="connsiteX111" fmla="*/ 2742860 w 2990398"/>
                <a:gd name="connsiteY111" fmla="*/ 2198842 h 2986796"/>
                <a:gd name="connsiteX112" fmla="*/ 2721098 w 2990398"/>
                <a:gd name="connsiteY112" fmla="*/ 2216069 h 2986796"/>
                <a:gd name="connsiteX113" fmla="*/ 2700244 w 2990398"/>
                <a:gd name="connsiteY113" fmla="*/ 2234203 h 2986796"/>
                <a:gd name="connsiteX114" fmla="*/ 2682110 w 2990398"/>
                <a:gd name="connsiteY114" fmla="*/ 2255059 h 2986796"/>
                <a:gd name="connsiteX115" fmla="*/ 2665789 w 2990398"/>
                <a:gd name="connsiteY115" fmla="*/ 2275007 h 2986796"/>
                <a:gd name="connsiteX116" fmla="*/ 2653094 w 2990398"/>
                <a:gd name="connsiteY116" fmla="*/ 2297675 h 2986796"/>
                <a:gd name="connsiteX117" fmla="*/ 2642213 w 2990398"/>
                <a:gd name="connsiteY117" fmla="*/ 2322157 h 2986796"/>
                <a:gd name="connsiteX118" fmla="*/ 2633146 w 2990398"/>
                <a:gd name="connsiteY118" fmla="*/ 2348452 h 2986796"/>
                <a:gd name="connsiteX119" fmla="*/ 2624986 w 2990398"/>
                <a:gd name="connsiteY119" fmla="*/ 2375655 h 2986796"/>
                <a:gd name="connsiteX120" fmla="*/ 2617732 w 2990398"/>
                <a:gd name="connsiteY120" fmla="*/ 2402858 h 2986796"/>
                <a:gd name="connsiteX121" fmla="*/ 2610477 w 2990398"/>
                <a:gd name="connsiteY121" fmla="*/ 2430967 h 2986796"/>
                <a:gd name="connsiteX122" fmla="*/ 2602317 w 2990398"/>
                <a:gd name="connsiteY122" fmla="*/ 2457261 h 2986796"/>
                <a:gd name="connsiteX123" fmla="*/ 2593250 w 2990398"/>
                <a:gd name="connsiteY123" fmla="*/ 2483556 h 2986796"/>
                <a:gd name="connsiteX124" fmla="*/ 2582369 w 2990398"/>
                <a:gd name="connsiteY124" fmla="*/ 2508038 h 2986796"/>
                <a:gd name="connsiteX125" fmla="*/ 2568768 w 2990398"/>
                <a:gd name="connsiteY125" fmla="*/ 2529801 h 2986796"/>
                <a:gd name="connsiteX126" fmla="*/ 2552448 w 2990398"/>
                <a:gd name="connsiteY126" fmla="*/ 2549749 h 2986796"/>
                <a:gd name="connsiteX127" fmla="*/ 2532500 w 2990398"/>
                <a:gd name="connsiteY127" fmla="*/ 2566069 h 2986796"/>
                <a:gd name="connsiteX128" fmla="*/ 2510738 w 2990398"/>
                <a:gd name="connsiteY128" fmla="*/ 2579670 h 2986796"/>
                <a:gd name="connsiteX129" fmla="*/ 2486255 w 2990398"/>
                <a:gd name="connsiteY129" fmla="*/ 2590552 h 2986796"/>
                <a:gd name="connsiteX130" fmla="*/ 2459961 w 2990398"/>
                <a:gd name="connsiteY130" fmla="*/ 2599619 h 2986796"/>
                <a:gd name="connsiteX131" fmla="*/ 2433665 w 2990398"/>
                <a:gd name="connsiteY131" fmla="*/ 2607779 h 2986796"/>
                <a:gd name="connsiteX132" fmla="*/ 2405556 w 2990398"/>
                <a:gd name="connsiteY132" fmla="*/ 2615034 h 2986796"/>
                <a:gd name="connsiteX133" fmla="*/ 2378355 w 2990398"/>
                <a:gd name="connsiteY133" fmla="*/ 2622287 h 2986796"/>
                <a:gd name="connsiteX134" fmla="*/ 2351153 w 2990398"/>
                <a:gd name="connsiteY134" fmla="*/ 2630448 h 2986796"/>
                <a:gd name="connsiteX135" fmla="*/ 2324858 w 2990398"/>
                <a:gd name="connsiteY135" fmla="*/ 2639517 h 2986796"/>
                <a:gd name="connsiteX136" fmla="*/ 2300376 w 2990398"/>
                <a:gd name="connsiteY136" fmla="*/ 2650397 h 2986796"/>
                <a:gd name="connsiteX137" fmla="*/ 2277709 w 2990398"/>
                <a:gd name="connsiteY137" fmla="*/ 2663091 h 2986796"/>
                <a:gd name="connsiteX138" fmla="*/ 2257760 w 2990398"/>
                <a:gd name="connsiteY138" fmla="*/ 2679412 h 2986796"/>
                <a:gd name="connsiteX139" fmla="*/ 2236905 w 2990398"/>
                <a:gd name="connsiteY139" fmla="*/ 2697548 h 2986796"/>
                <a:gd name="connsiteX140" fmla="*/ 2218769 w 2990398"/>
                <a:gd name="connsiteY140" fmla="*/ 2718403 h 2986796"/>
                <a:gd name="connsiteX141" fmla="*/ 2201542 w 2990398"/>
                <a:gd name="connsiteY141" fmla="*/ 2740164 h 2986796"/>
                <a:gd name="connsiteX142" fmla="*/ 2184315 w 2990398"/>
                <a:gd name="connsiteY142" fmla="*/ 2762832 h 2986796"/>
                <a:gd name="connsiteX143" fmla="*/ 2167088 w 2990398"/>
                <a:gd name="connsiteY143" fmla="*/ 2785501 h 2986796"/>
                <a:gd name="connsiteX144" fmla="*/ 2149858 w 2990398"/>
                <a:gd name="connsiteY144" fmla="*/ 2807263 h 2986796"/>
                <a:gd name="connsiteX145" fmla="*/ 2130817 w 2990398"/>
                <a:gd name="connsiteY145" fmla="*/ 2828117 h 2986796"/>
                <a:gd name="connsiteX146" fmla="*/ 2111775 w 2990398"/>
                <a:gd name="connsiteY146" fmla="*/ 2846252 h 2986796"/>
                <a:gd name="connsiteX147" fmla="*/ 2090015 w 2990398"/>
                <a:gd name="connsiteY147" fmla="*/ 2861666 h 2986796"/>
                <a:gd name="connsiteX148" fmla="*/ 2067346 w 2990398"/>
                <a:gd name="connsiteY148" fmla="*/ 2873455 h 2986796"/>
                <a:gd name="connsiteX149" fmla="*/ 2040145 w 2990398"/>
                <a:gd name="connsiteY149" fmla="*/ 2881614 h 2986796"/>
                <a:gd name="connsiteX150" fmla="*/ 2012036 w 2990398"/>
                <a:gd name="connsiteY150" fmla="*/ 2885242 h 2986796"/>
                <a:gd name="connsiteX151" fmla="*/ 1983021 w 2990398"/>
                <a:gd name="connsiteY151" fmla="*/ 2886149 h 2986796"/>
                <a:gd name="connsiteX152" fmla="*/ 1952192 w 2990398"/>
                <a:gd name="connsiteY152" fmla="*/ 2883428 h 2986796"/>
                <a:gd name="connsiteX153" fmla="*/ 1921363 w 2990398"/>
                <a:gd name="connsiteY153" fmla="*/ 2879802 h 2986796"/>
                <a:gd name="connsiteX154" fmla="*/ 1890534 w 2990398"/>
                <a:gd name="connsiteY154" fmla="*/ 2875267 h 2986796"/>
                <a:gd name="connsiteX155" fmla="*/ 1859705 w 2990398"/>
                <a:gd name="connsiteY155" fmla="*/ 2871641 h 2986796"/>
                <a:gd name="connsiteX156" fmla="*/ 1828877 w 2990398"/>
                <a:gd name="connsiteY156" fmla="*/ 2869827 h 2986796"/>
                <a:gd name="connsiteX157" fmla="*/ 1798954 w 2990398"/>
                <a:gd name="connsiteY157" fmla="*/ 2869827 h 2986796"/>
                <a:gd name="connsiteX158" fmla="*/ 1770845 w 2990398"/>
                <a:gd name="connsiteY158" fmla="*/ 2873455 h 2986796"/>
                <a:gd name="connsiteX159" fmla="*/ 1741831 w 2990398"/>
                <a:gd name="connsiteY159" fmla="*/ 2880708 h 2986796"/>
                <a:gd name="connsiteX160" fmla="*/ 1715535 w 2990398"/>
                <a:gd name="connsiteY160" fmla="*/ 2891590 h 2986796"/>
                <a:gd name="connsiteX161" fmla="*/ 1688333 w 2990398"/>
                <a:gd name="connsiteY161" fmla="*/ 2906097 h 2986796"/>
                <a:gd name="connsiteX162" fmla="*/ 1661132 w 2990398"/>
                <a:gd name="connsiteY162" fmla="*/ 2920605 h 2986796"/>
                <a:gd name="connsiteX163" fmla="*/ 1633930 w 2990398"/>
                <a:gd name="connsiteY163" fmla="*/ 2936927 h 2986796"/>
                <a:gd name="connsiteX164" fmla="*/ 1607633 w 2990398"/>
                <a:gd name="connsiteY164" fmla="*/ 2952341 h 2986796"/>
                <a:gd name="connsiteX165" fmla="*/ 1579526 w 2990398"/>
                <a:gd name="connsiteY165" fmla="*/ 2965941 h 2986796"/>
                <a:gd name="connsiteX166" fmla="*/ 1552324 w 2990398"/>
                <a:gd name="connsiteY166" fmla="*/ 2976823 h 2986796"/>
                <a:gd name="connsiteX167" fmla="*/ 1524214 w 2990398"/>
                <a:gd name="connsiteY167" fmla="*/ 2984076 h 2986796"/>
                <a:gd name="connsiteX168" fmla="*/ 1495200 w 2990398"/>
                <a:gd name="connsiteY168" fmla="*/ 2986796 h 2986796"/>
                <a:gd name="connsiteX169" fmla="*/ 1466185 w 2990398"/>
                <a:gd name="connsiteY169" fmla="*/ 2984076 h 2986796"/>
                <a:gd name="connsiteX170" fmla="*/ 1438076 w 2990398"/>
                <a:gd name="connsiteY170" fmla="*/ 2976823 h 2986796"/>
                <a:gd name="connsiteX171" fmla="*/ 1410874 w 2990398"/>
                <a:gd name="connsiteY171" fmla="*/ 2965941 h 2986796"/>
                <a:gd name="connsiteX172" fmla="*/ 1382765 w 2990398"/>
                <a:gd name="connsiteY172" fmla="*/ 2952341 h 2986796"/>
                <a:gd name="connsiteX173" fmla="*/ 1356470 w 2990398"/>
                <a:gd name="connsiteY173" fmla="*/ 2936927 h 2986796"/>
                <a:gd name="connsiteX174" fmla="*/ 1329268 w 2990398"/>
                <a:gd name="connsiteY174" fmla="*/ 2920605 h 2986796"/>
                <a:gd name="connsiteX175" fmla="*/ 1302066 w 2990398"/>
                <a:gd name="connsiteY175" fmla="*/ 2906097 h 2986796"/>
                <a:gd name="connsiteX176" fmla="*/ 1274865 w 2990398"/>
                <a:gd name="connsiteY176" fmla="*/ 2891590 h 2986796"/>
                <a:gd name="connsiteX177" fmla="*/ 1247663 w 2990398"/>
                <a:gd name="connsiteY177" fmla="*/ 2880708 h 2986796"/>
                <a:gd name="connsiteX178" fmla="*/ 1219554 w 2990398"/>
                <a:gd name="connsiteY178" fmla="*/ 2873455 h 2986796"/>
                <a:gd name="connsiteX179" fmla="*/ 1191445 w 2990398"/>
                <a:gd name="connsiteY179" fmla="*/ 2869827 h 2986796"/>
                <a:gd name="connsiteX180" fmla="*/ 1161523 w 2990398"/>
                <a:gd name="connsiteY180" fmla="*/ 2869827 h 2986796"/>
                <a:gd name="connsiteX181" fmla="*/ 1130694 w 2990398"/>
                <a:gd name="connsiteY181" fmla="*/ 2871641 h 2986796"/>
                <a:gd name="connsiteX182" fmla="*/ 1099866 w 2990398"/>
                <a:gd name="connsiteY182" fmla="*/ 2875267 h 2986796"/>
                <a:gd name="connsiteX183" fmla="*/ 1069036 w 2990398"/>
                <a:gd name="connsiteY183" fmla="*/ 2879802 h 2986796"/>
                <a:gd name="connsiteX184" fmla="*/ 1038207 w 2990398"/>
                <a:gd name="connsiteY184" fmla="*/ 2883428 h 2986796"/>
                <a:gd name="connsiteX185" fmla="*/ 1007378 w 2990398"/>
                <a:gd name="connsiteY185" fmla="*/ 2886149 h 2986796"/>
                <a:gd name="connsiteX186" fmla="*/ 978364 w 2990398"/>
                <a:gd name="connsiteY186" fmla="*/ 2885242 h 2986796"/>
                <a:gd name="connsiteX187" fmla="*/ 950255 w 2990398"/>
                <a:gd name="connsiteY187" fmla="*/ 2881614 h 2986796"/>
                <a:gd name="connsiteX188" fmla="*/ 923053 w 2990398"/>
                <a:gd name="connsiteY188" fmla="*/ 2873455 h 2986796"/>
                <a:gd name="connsiteX189" fmla="*/ 900384 w 2990398"/>
                <a:gd name="connsiteY189" fmla="*/ 2861666 h 2986796"/>
                <a:gd name="connsiteX190" fmla="*/ 878622 w 2990398"/>
                <a:gd name="connsiteY190" fmla="*/ 2846252 h 2986796"/>
                <a:gd name="connsiteX191" fmla="*/ 859581 w 2990398"/>
                <a:gd name="connsiteY191" fmla="*/ 2828117 h 2986796"/>
                <a:gd name="connsiteX192" fmla="*/ 840540 w 2990398"/>
                <a:gd name="connsiteY192" fmla="*/ 2807263 h 2986796"/>
                <a:gd name="connsiteX193" fmla="*/ 823313 w 2990398"/>
                <a:gd name="connsiteY193" fmla="*/ 2785501 h 2986796"/>
                <a:gd name="connsiteX194" fmla="*/ 806083 w 2990398"/>
                <a:gd name="connsiteY194" fmla="*/ 2762832 h 2986796"/>
                <a:gd name="connsiteX195" fmla="*/ 788856 w 2990398"/>
                <a:gd name="connsiteY195" fmla="*/ 2740164 h 2986796"/>
                <a:gd name="connsiteX196" fmla="*/ 771629 w 2990398"/>
                <a:gd name="connsiteY196" fmla="*/ 2718403 h 2986796"/>
                <a:gd name="connsiteX197" fmla="*/ 753494 w 2990398"/>
                <a:gd name="connsiteY197" fmla="*/ 2697548 h 2986796"/>
                <a:gd name="connsiteX198" fmla="*/ 732639 w 2990398"/>
                <a:gd name="connsiteY198" fmla="*/ 2679412 h 2986796"/>
                <a:gd name="connsiteX199" fmla="*/ 712691 w 2990398"/>
                <a:gd name="connsiteY199" fmla="*/ 2663091 h 2986796"/>
                <a:gd name="connsiteX200" fmla="*/ 690023 w 2990398"/>
                <a:gd name="connsiteY200" fmla="*/ 2650397 h 2986796"/>
                <a:gd name="connsiteX201" fmla="*/ 665541 w 2990398"/>
                <a:gd name="connsiteY201" fmla="*/ 2639517 h 2986796"/>
                <a:gd name="connsiteX202" fmla="*/ 639246 w 2990398"/>
                <a:gd name="connsiteY202" fmla="*/ 2630448 h 2986796"/>
                <a:gd name="connsiteX203" fmla="*/ 612044 w 2990398"/>
                <a:gd name="connsiteY203" fmla="*/ 2622287 h 2986796"/>
                <a:gd name="connsiteX204" fmla="*/ 584842 w 2990398"/>
                <a:gd name="connsiteY204" fmla="*/ 2615034 h 2986796"/>
                <a:gd name="connsiteX205" fmla="*/ 556733 w 2990398"/>
                <a:gd name="connsiteY205" fmla="*/ 2607779 h 2986796"/>
                <a:gd name="connsiteX206" fmla="*/ 530438 w 2990398"/>
                <a:gd name="connsiteY206" fmla="*/ 2599619 h 2986796"/>
                <a:gd name="connsiteX207" fmla="*/ 504143 w 2990398"/>
                <a:gd name="connsiteY207" fmla="*/ 2590552 h 2986796"/>
                <a:gd name="connsiteX208" fmla="*/ 479662 w 2990398"/>
                <a:gd name="connsiteY208" fmla="*/ 2579670 h 2986796"/>
                <a:gd name="connsiteX209" fmla="*/ 457900 w 2990398"/>
                <a:gd name="connsiteY209" fmla="*/ 2566069 h 2986796"/>
                <a:gd name="connsiteX210" fmla="*/ 437951 w 2990398"/>
                <a:gd name="connsiteY210" fmla="*/ 2549749 h 2986796"/>
                <a:gd name="connsiteX211" fmla="*/ 421632 w 2990398"/>
                <a:gd name="connsiteY211" fmla="*/ 2529801 h 2986796"/>
                <a:gd name="connsiteX212" fmla="*/ 408030 w 2990398"/>
                <a:gd name="connsiteY212" fmla="*/ 2508038 h 2986796"/>
                <a:gd name="connsiteX213" fmla="*/ 397149 w 2990398"/>
                <a:gd name="connsiteY213" fmla="*/ 2483556 h 2986796"/>
                <a:gd name="connsiteX214" fmla="*/ 388082 w 2990398"/>
                <a:gd name="connsiteY214" fmla="*/ 2457261 h 2986796"/>
                <a:gd name="connsiteX215" fmla="*/ 379921 w 2990398"/>
                <a:gd name="connsiteY215" fmla="*/ 2430967 h 2986796"/>
                <a:gd name="connsiteX216" fmla="*/ 372668 w 2990398"/>
                <a:gd name="connsiteY216" fmla="*/ 2402858 h 2986796"/>
                <a:gd name="connsiteX217" fmla="*/ 365414 w 2990398"/>
                <a:gd name="connsiteY217" fmla="*/ 2375655 h 2986796"/>
                <a:gd name="connsiteX218" fmla="*/ 357253 w 2990398"/>
                <a:gd name="connsiteY218" fmla="*/ 2348452 h 2986796"/>
                <a:gd name="connsiteX219" fmla="*/ 348185 w 2990398"/>
                <a:gd name="connsiteY219" fmla="*/ 2322157 h 2986796"/>
                <a:gd name="connsiteX220" fmla="*/ 337304 w 2990398"/>
                <a:gd name="connsiteY220" fmla="*/ 2297675 h 2986796"/>
                <a:gd name="connsiteX221" fmla="*/ 324611 w 2990398"/>
                <a:gd name="connsiteY221" fmla="*/ 2275007 h 2986796"/>
                <a:gd name="connsiteX222" fmla="*/ 308290 w 2990398"/>
                <a:gd name="connsiteY222" fmla="*/ 2255059 h 2986796"/>
                <a:gd name="connsiteX223" fmla="*/ 290155 w 2990398"/>
                <a:gd name="connsiteY223" fmla="*/ 2234203 h 2986796"/>
                <a:gd name="connsiteX224" fmla="*/ 269300 w 2990398"/>
                <a:gd name="connsiteY224" fmla="*/ 2216069 h 2986796"/>
                <a:gd name="connsiteX225" fmla="*/ 246631 w 2990398"/>
                <a:gd name="connsiteY225" fmla="*/ 2198842 h 2986796"/>
                <a:gd name="connsiteX226" fmla="*/ 223963 w 2990398"/>
                <a:gd name="connsiteY226" fmla="*/ 2181613 h 2986796"/>
                <a:gd name="connsiteX227" fmla="*/ 201296 w 2990398"/>
                <a:gd name="connsiteY227" fmla="*/ 2164385 h 2986796"/>
                <a:gd name="connsiteX228" fmla="*/ 179534 w 2990398"/>
                <a:gd name="connsiteY228" fmla="*/ 2147156 h 2986796"/>
                <a:gd name="connsiteX229" fmla="*/ 158679 w 2990398"/>
                <a:gd name="connsiteY229" fmla="*/ 2128116 h 2986796"/>
                <a:gd name="connsiteX230" fmla="*/ 140545 w 2990398"/>
                <a:gd name="connsiteY230" fmla="*/ 2109074 h 2986796"/>
                <a:gd name="connsiteX231" fmla="*/ 125130 w 2990398"/>
                <a:gd name="connsiteY231" fmla="*/ 2087312 h 2986796"/>
                <a:gd name="connsiteX232" fmla="*/ 113343 w 2990398"/>
                <a:gd name="connsiteY232" fmla="*/ 2064644 h 2986796"/>
                <a:gd name="connsiteX233" fmla="*/ 105182 w 2990398"/>
                <a:gd name="connsiteY233" fmla="*/ 2037442 h 2986796"/>
                <a:gd name="connsiteX234" fmla="*/ 101555 w 2990398"/>
                <a:gd name="connsiteY234" fmla="*/ 2009333 h 2986796"/>
                <a:gd name="connsiteX235" fmla="*/ 100648 w 2990398"/>
                <a:gd name="connsiteY235" fmla="*/ 1980317 h 2986796"/>
                <a:gd name="connsiteX236" fmla="*/ 103368 w 2990398"/>
                <a:gd name="connsiteY236" fmla="*/ 1949489 h 2986796"/>
                <a:gd name="connsiteX237" fmla="*/ 106995 w 2990398"/>
                <a:gd name="connsiteY237" fmla="*/ 1918659 h 2986796"/>
                <a:gd name="connsiteX238" fmla="*/ 111528 w 2990398"/>
                <a:gd name="connsiteY238" fmla="*/ 1887829 h 2986796"/>
                <a:gd name="connsiteX239" fmla="*/ 115156 w 2990398"/>
                <a:gd name="connsiteY239" fmla="*/ 1857001 h 2986796"/>
                <a:gd name="connsiteX240" fmla="*/ 116970 w 2990398"/>
                <a:gd name="connsiteY240" fmla="*/ 1826171 h 2986796"/>
                <a:gd name="connsiteX241" fmla="*/ 116970 w 2990398"/>
                <a:gd name="connsiteY241" fmla="*/ 1796249 h 2986796"/>
                <a:gd name="connsiteX242" fmla="*/ 113343 w 2990398"/>
                <a:gd name="connsiteY242" fmla="*/ 1768140 h 2986796"/>
                <a:gd name="connsiteX243" fmla="*/ 106089 w 2990398"/>
                <a:gd name="connsiteY243" fmla="*/ 1740031 h 2986796"/>
                <a:gd name="connsiteX244" fmla="*/ 95208 w 2990398"/>
                <a:gd name="connsiteY244" fmla="*/ 1713736 h 2986796"/>
                <a:gd name="connsiteX245" fmla="*/ 81606 w 2990398"/>
                <a:gd name="connsiteY245" fmla="*/ 1686534 h 2986796"/>
                <a:gd name="connsiteX246" fmla="*/ 66192 w 2990398"/>
                <a:gd name="connsiteY246" fmla="*/ 1659332 h 2986796"/>
                <a:gd name="connsiteX247" fmla="*/ 49872 w 2990398"/>
                <a:gd name="connsiteY247" fmla="*/ 1632130 h 2986796"/>
                <a:gd name="connsiteX248" fmla="*/ 34458 w 2990398"/>
                <a:gd name="connsiteY248" fmla="*/ 1605834 h 2986796"/>
                <a:gd name="connsiteX249" fmla="*/ 20855 w 2990398"/>
                <a:gd name="connsiteY249" fmla="*/ 1577725 h 2986796"/>
                <a:gd name="connsiteX250" fmla="*/ 9975 w 2990398"/>
                <a:gd name="connsiteY250" fmla="*/ 1550523 h 2986796"/>
                <a:gd name="connsiteX251" fmla="*/ 2721 w 2990398"/>
                <a:gd name="connsiteY251" fmla="*/ 1522414 h 2986796"/>
                <a:gd name="connsiteX252" fmla="*/ 0 w 2990398"/>
                <a:gd name="connsiteY252" fmla="*/ 1493398 h 2986796"/>
                <a:gd name="connsiteX253" fmla="*/ 2721 w 2990398"/>
                <a:gd name="connsiteY253" fmla="*/ 1464384 h 2986796"/>
                <a:gd name="connsiteX254" fmla="*/ 9975 w 2990398"/>
                <a:gd name="connsiteY254" fmla="*/ 1436275 h 2986796"/>
                <a:gd name="connsiteX255" fmla="*/ 20855 w 2990398"/>
                <a:gd name="connsiteY255" fmla="*/ 1409071 h 2986796"/>
                <a:gd name="connsiteX256" fmla="*/ 34458 w 2990398"/>
                <a:gd name="connsiteY256" fmla="*/ 1380964 h 2986796"/>
                <a:gd name="connsiteX257" fmla="*/ 49872 w 2990398"/>
                <a:gd name="connsiteY257" fmla="*/ 1354668 h 2986796"/>
                <a:gd name="connsiteX258" fmla="*/ 66192 w 2990398"/>
                <a:gd name="connsiteY258" fmla="*/ 1327465 h 2986796"/>
                <a:gd name="connsiteX259" fmla="*/ 81606 w 2990398"/>
                <a:gd name="connsiteY259" fmla="*/ 1300263 h 2986796"/>
                <a:gd name="connsiteX260" fmla="*/ 95208 w 2990398"/>
                <a:gd name="connsiteY260" fmla="*/ 1273062 h 2986796"/>
                <a:gd name="connsiteX261" fmla="*/ 106089 w 2990398"/>
                <a:gd name="connsiteY261" fmla="*/ 1246765 h 2986796"/>
                <a:gd name="connsiteX262" fmla="*/ 113343 w 2990398"/>
                <a:gd name="connsiteY262" fmla="*/ 1218656 h 2986796"/>
                <a:gd name="connsiteX263" fmla="*/ 116970 w 2990398"/>
                <a:gd name="connsiteY263" fmla="*/ 1190548 h 2986796"/>
                <a:gd name="connsiteX264" fmla="*/ 116970 w 2990398"/>
                <a:gd name="connsiteY264" fmla="*/ 1160626 h 2986796"/>
                <a:gd name="connsiteX265" fmla="*/ 115156 w 2990398"/>
                <a:gd name="connsiteY265" fmla="*/ 1129796 h 2986796"/>
                <a:gd name="connsiteX266" fmla="*/ 111528 w 2990398"/>
                <a:gd name="connsiteY266" fmla="*/ 1098967 h 2986796"/>
                <a:gd name="connsiteX267" fmla="*/ 106995 w 2990398"/>
                <a:gd name="connsiteY267" fmla="*/ 1068137 h 2986796"/>
                <a:gd name="connsiteX268" fmla="*/ 103368 w 2990398"/>
                <a:gd name="connsiteY268" fmla="*/ 1037309 h 2986796"/>
                <a:gd name="connsiteX269" fmla="*/ 100648 w 2990398"/>
                <a:gd name="connsiteY269" fmla="*/ 1006481 h 2986796"/>
                <a:gd name="connsiteX270" fmla="*/ 101555 w 2990398"/>
                <a:gd name="connsiteY270" fmla="*/ 977465 h 2986796"/>
                <a:gd name="connsiteX271" fmla="*/ 105182 w 2990398"/>
                <a:gd name="connsiteY271" fmla="*/ 949356 h 2986796"/>
                <a:gd name="connsiteX272" fmla="*/ 113343 w 2990398"/>
                <a:gd name="connsiteY272" fmla="*/ 922153 h 2986796"/>
                <a:gd name="connsiteX273" fmla="*/ 125130 w 2990398"/>
                <a:gd name="connsiteY273" fmla="*/ 899485 h 2986796"/>
                <a:gd name="connsiteX274" fmla="*/ 140545 w 2990398"/>
                <a:gd name="connsiteY274" fmla="*/ 877723 h 2986796"/>
                <a:gd name="connsiteX275" fmla="*/ 158679 w 2990398"/>
                <a:gd name="connsiteY275" fmla="*/ 858682 h 2986796"/>
                <a:gd name="connsiteX276" fmla="*/ 179534 w 2990398"/>
                <a:gd name="connsiteY276" fmla="*/ 839640 h 2986796"/>
                <a:gd name="connsiteX277" fmla="*/ 201296 w 2990398"/>
                <a:gd name="connsiteY277" fmla="*/ 822412 h 2986796"/>
                <a:gd name="connsiteX278" fmla="*/ 223963 w 2990398"/>
                <a:gd name="connsiteY278" fmla="*/ 805184 h 2986796"/>
                <a:gd name="connsiteX279" fmla="*/ 246631 w 2990398"/>
                <a:gd name="connsiteY279" fmla="*/ 787956 h 2986796"/>
                <a:gd name="connsiteX280" fmla="*/ 269300 w 2990398"/>
                <a:gd name="connsiteY280" fmla="*/ 770728 h 2986796"/>
                <a:gd name="connsiteX281" fmla="*/ 290155 w 2990398"/>
                <a:gd name="connsiteY281" fmla="*/ 752593 h 2986796"/>
                <a:gd name="connsiteX282" fmla="*/ 308290 w 2990398"/>
                <a:gd name="connsiteY282" fmla="*/ 731739 h 2986796"/>
                <a:gd name="connsiteX283" fmla="*/ 324611 w 2990398"/>
                <a:gd name="connsiteY283" fmla="*/ 711789 h 2986796"/>
                <a:gd name="connsiteX284" fmla="*/ 337304 w 2990398"/>
                <a:gd name="connsiteY284" fmla="*/ 689121 h 2986796"/>
                <a:gd name="connsiteX285" fmla="*/ 348185 w 2990398"/>
                <a:gd name="connsiteY285" fmla="*/ 664641 h 2986796"/>
                <a:gd name="connsiteX286" fmla="*/ 357253 w 2990398"/>
                <a:gd name="connsiteY286" fmla="*/ 638344 h 2986796"/>
                <a:gd name="connsiteX287" fmla="*/ 365414 w 2990398"/>
                <a:gd name="connsiteY287" fmla="*/ 611141 h 2986796"/>
                <a:gd name="connsiteX288" fmla="*/ 372668 w 2990398"/>
                <a:gd name="connsiteY288" fmla="*/ 583940 h 2986796"/>
                <a:gd name="connsiteX289" fmla="*/ 379921 w 2990398"/>
                <a:gd name="connsiteY289" fmla="*/ 555831 h 2986796"/>
                <a:gd name="connsiteX290" fmla="*/ 388082 w 2990398"/>
                <a:gd name="connsiteY290" fmla="*/ 529536 h 2986796"/>
                <a:gd name="connsiteX291" fmla="*/ 397149 w 2990398"/>
                <a:gd name="connsiteY291" fmla="*/ 503239 h 2986796"/>
                <a:gd name="connsiteX292" fmla="*/ 408030 w 2990398"/>
                <a:gd name="connsiteY292" fmla="*/ 478758 h 2986796"/>
                <a:gd name="connsiteX293" fmla="*/ 421632 w 2990398"/>
                <a:gd name="connsiteY293" fmla="*/ 456997 h 2986796"/>
                <a:gd name="connsiteX294" fmla="*/ 437951 w 2990398"/>
                <a:gd name="connsiteY294" fmla="*/ 437048 h 2986796"/>
                <a:gd name="connsiteX295" fmla="*/ 457900 w 2990398"/>
                <a:gd name="connsiteY295" fmla="*/ 420727 h 2986796"/>
                <a:gd name="connsiteX296" fmla="*/ 479662 w 2990398"/>
                <a:gd name="connsiteY296" fmla="*/ 407126 h 2986796"/>
                <a:gd name="connsiteX297" fmla="*/ 504143 w 2990398"/>
                <a:gd name="connsiteY297" fmla="*/ 396244 h 2986796"/>
                <a:gd name="connsiteX298" fmla="*/ 530438 w 2990398"/>
                <a:gd name="connsiteY298" fmla="*/ 387178 h 2986796"/>
                <a:gd name="connsiteX299" fmla="*/ 556733 w 2990398"/>
                <a:gd name="connsiteY299" fmla="*/ 379017 h 2986796"/>
                <a:gd name="connsiteX300" fmla="*/ 584842 w 2990398"/>
                <a:gd name="connsiteY300" fmla="*/ 371762 h 2986796"/>
                <a:gd name="connsiteX301" fmla="*/ 612044 w 2990398"/>
                <a:gd name="connsiteY301" fmla="*/ 364509 h 2986796"/>
                <a:gd name="connsiteX302" fmla="*/ 639246 w 2990398"/>
                <a:gd name="connsiteY302" fmla="*/ 356348 h 2986796"/>
                <a:gd name="connsiteX303" fmla="*/ 665541 w 2990398"/>
                <a:gd name="connsiteY303" fmla="*/ 347282 h 2986796"/>
                <a:gd name="connsiteX304" fmla="*/ 690023 w 2990398"/>
                <a:gd name="connsiteY304" fmla="*/ 336400 h 2986796"/>
                <a:gd name="connsiteX305" fmla="*/ 712691 w 2990398"/>
                <a:gd name="connsiteY305" fmla="*/ 323707 h 2986796"/>
                <a:gd name="connsiteX306" fmla="*/ 732639 w 2990398"/>
                <a:gd name="connsiteY306" fmla="*/ 307385 h 2986796"/>
                <a:gd name="connsiteX307" fmla="*/ 753494 w 2990398"/>
                <a:gd name="connsiteY307" fmla="*/ 289249 h 2986796"/>
                <a:gd name="connsiteX308" fmla="*/ 771629 w 2990398"/>
                <a:gd name="connsiteY308" fmla="*/ 268395 h 2986796"/>
                <a:gd name="connsiteX309" fmla="*/ 788856 w 2990398"/>
                <a:gd name="connsiteY309" fmla="*/ 246632 h 2986796"/>
                <a:gd name="connsiteX310" fmla="*/ 806083 w 2990398"/>
                <a:gd name="connsiteY310" fmla="*/ 223964 h 2986796"/>
                <a:gd name="connsiteX311" fmla="*/ 823313 w 2990398"/>
                <a:gd name="connsiteY311" fmla="*/ 201296 h 2986796"/>
                <a:gd name="connsiteX312" fmla="*/ 840540 w 2990398"/>
                <a:gd name="connsiteY312" fmla="*/ 179535 h 2986796"/>
                <a:gd name="connsiteX313" fmla="*/ 859581 w 2990398"/>
                <a:gd name="connsiteY313" fmla="*/ 158680 h 2986796"/>
                <a:gd name="connsiteX314" fmla="*/ 878622 w 2990398"/>
                <a:gd name="connsiteY314" fmla="*/ 140545 h 2986796"/>
                <a:gd name="connsiteX315" fmla="*/ 900384 w 2990398"/>
                <a:gd name="connsiteY315" fmla="*/ 125130 h 2986796"/>
                <a:gd name="connsiteX316" fmla="*/ 923053 w 2990398"/>
                <a:gd name="connsiteY316" fmla="*/ 113343 h 2986796"/>
                <a:gd name="connsiteX317" fmla="*/ 950255 w 2990398"/>
                <a:gd name="connsiteY317" fmla="*/ 105182 h 2986796"/>
                <a:gd name="connsiteX318" fmla="*/ 978364 w 2990398"/>
                <a:gd name="connsiteY318" fmla="*/ 101554 h 2986796"/>
                <a:gd name="connsiteX319" fmla="*/ 1007378 w 2990398"/>
                <a:gd name="connsiteY319" fmla="*/ 100648 h 2986796"/>
                <a:gd name="connsiteX320" fmla="*/ 1038207 w 2990398"/>
                <a:gd name="connsiteY320" fmla="*/ 103369 h 2986796"/>
                <a:gd name="connsiteX321" fmla="*/ 1069036 w 2990398"/>
                <a:gd name="connsiteY321" fmla="*/ 106996 h 2986796"/>
                <a:gd name="connsiteX322" fmla="*/ 1099866 w 2990398"/>
                <a:gd name="connsiteY322" fmla="*/ 111529 h 2986796"/>
                <a:gd name="connsiteX323" fmla="*/ 1130694 w 2990398"/>
                <a:gd name="connsiteY323" fmla="*/ 115157 h 2986796"/>
                <a:gd name="connsiteX324" fmla="*/ 1161523 w 2990398"/>
                <a:gd name="connsiteY324" fmla="*/ 116970 h 2986796"/>
                <a:gd name="connsiteX325" fmla="*/ 1191445 w 2990398"/>
                <a:gd name="connsiteY325" fmla="*/ 116970 h 2986796"/>
                <a:gd name="connsiteX326" fmla="*/ 1219554 w 2990398"/>
                <a:gd name="connsiteY326" fmla="*/ 113343 h 2986796"/>
                <a:gd name="connsiteX327" fmla="*/ 1247663 w 2990398"/>
                <a:gd name="connsiteY327" fmla="*/ 106088 h 2986796"/>
                <a:gd name="connsiteX328" fmla="*/ 1274865 w 2990398"/>
                <a:gd name="connsiteY328" fmla="*/ 95209 h 2986796"/>
                <a:gd name="connsiteX329" fmla="*/ 1302066 w 2990398"/>
                <a:gd name="connsiteY329" fmla="*/ 80699 h 2986796"/>
                <a:gd name="connsiteX330" fmla="*/ 1329268 w 2990398"/>
                <a:gd name="connsiteY330" fmla="*/ 66192 h 2986796"/>
                <a:gd name="connsiteX331" fmla="*/ 1356470 w 2990398"/>
                <a:gd name="connsiteY331" fmla="*/ 49872 h 2986796"/>
                <a:gd name="connsiteX332" fmla="*/ 1382765 w 2990398"/>
                <a:gd name="connsiteY332" fmla="*/ 34456 h 2986796"/>
                <a:gd name="connsiteX333" fmla="*/ 1410874 w 2990398"/>
                <a:gd name="connsiteY333" fmla="*/ 20855 h 2986796"/>
                <a:gd name="connsiteX334" fmla="*/ 1438076 w 2990398"/>
                <a:gd name="connsiteY334" fmla="*/ 9974 h 2986796"/>
                <a:gd name="connsiteX335" fmla="*/ 1466185 w 2990398"/>
                <a:gd name="connsiteY335" fmla="*/ 2720 h 298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2990398" h="2986796">
                  <a:moveTo>
                    <a:pt x="1495200" y="0"/>
                  </a:moveTo>
                  <a:lnTo>
                    <a:pt x="1524214" y="2720"/>
                  </a:lnTo>
                  <a:lnTo>
                    <a:pt x="1552324" y="9974"/>
                  </a:lnTo>
                  <a:lnTo>
                    <a:pt x="1579526" y="20855"/>
                  </a:lnTo>
                  <a:lnTo>
                    <a:pt x="1607633" y="34456"/>
                  </a:lnTo>
                  <a:lnTo>
                    <a:pt x="1633930" y="49872"/>
                  </a:lnTo>
                  <a:lnTo>
                    <a:pt x="1661132" y="66192"/>
                  </a:lnTo>
                  <a:lnTo>
                    <a:pt x="1688333" y="80699"/>
                  </a:lnTo>
                  <a:lnTo>
                    <a:pt x="1715535" y="95209"/>
                  </a:lnTo>
                  <a:lnTo>
                    <a:pt x="1741831" y="106088"/>
                  </a:lnTo>
                  <a:lnTo>
                    <a:pt x="1770845" y="113343"/>
                  </a:lnTo>
                  <a:lnTo>
                    <a:pt x="1798954" y="116970"/>
                  </a:lnTo>
                  <a:lnTo>
                    <a:pt x="1828877" y="116970"/>
                  </a:lnTo>
                  <a:lnTo>
                    <a:pt x="1859705" y="115157"/>
                  </a:lnTo>
                  <a:lnTo>
                    <a:pt x="1890534" y="111529"/>
                  </a:lnTo>
                  <a:lnTo>
                    <a:pt x="1921363" y="106996"/>
                  </a:lnTo>
                  <a:lnTo>
                    <a:pt x="1952192" y="103369"/>
                  </a:lnTo>
                  <a:lnTo>
                    <a:pt x="1983021" y="100648"/>
                  </a:lnTo>
                  <a:lnTo>
                    <a:pt x="2012036" y="101554"/>
                  </a:lnTo>
                  <a:lnTo>
                    <a:pt x="2040145" y="105182"/>
                  </a:lnTo>
                  <a:lnTo>
                    <a:pt x="2067346" y="113343"/>
                  </a:lnTo>
                  <a:lnTo>
                    <a:pt x="2090015" y="125130"/>
                  </a:lnTo>
                  <a:lnTo>
                    <a:pt x="2111775" y="140545"/>
                  </a:lnTo>
                  <a:lnTo>
                    <a:pt x="2130817" y="158680"/>
                  </a:lnTo>
                  <a:lnTo>
                    <a:pt x="2149858" y="179535"/>
                  </a:lnTo>
                  <a:lnTo>
                    <a:pt x="2167088" y="201296"/>
                  </a:lnTo>
                  <a:lnTo>
                    <a:pt x="2184315" y="223964"/>
                  </a:lnTo>
                  <a:lnTo>
                    <a:pt x="2201542" y="246632"/>
                  </a:lnTo>
                  <a:lnTo>
                    <a:pt x="2218769" y="268395"/>
                  </a:lnTo>
                  <a:lnTo>
                    <a:pt x="2236905" y="289249"/>
                  </a:lnTo>
                  <a:lnTo>
                    <a:pt x="2257760" y="307385"/>
                  </a:lnTo>
                  <a:lnTo>
                    <a:pt x="2277709" y="323707"/>
                  </a:lnTo>
                  <a:lnTo>
                    <a:pt x="2300376" y="336400"/>
                  </a:lnTo>
                  <a:lnTo>
                    <a:pt x="2324858" y="347282"/>
                  </a:lnTo>
                  <a:lnTo>
                    <a:pt x="2351153" y="356348"/>
                  </a:lnTo>
                  <a:lnTo>
                    <a:pt x="2378355" y="364509"/>
                  </a:lnTo>
                  <a:lnTo>
                    <a:pt x="2405556" y="371762"/>
                  </a:lnTo>
                  <a:lnTo>
                    <a:pt x="2433665" y="379017"/>
                  </a:lnTo>
                  <a:lnTo>
                    <a:pt x="2459961" y="387178"/>
                  </a:lnTo>
                  <a:lnTo>
                    <a:pt x="2486255" y="396244"/>
                  </a:lnTo>
                  <a:lnTo>
                    <a:pt x="2510738" y="407126"/>
                  </a:lnTo>
                  <a:lnTo>
                    <a:pt x="2532500" y="420727"/>
                  </a:lnTo>
                  <a:lnTo>
                    <a:pt x="2552448" y="437048"/>
                  </a:lnTo>
                  <a:lnTo>
                    <a:pt x="2568768" y="456997"/>
                  </a:lnTo>
                  <a:lnTo>
                    <a:pt x="2582369" y="478758"/>
                  </a:lnTo>
                  <a:lnTo>
                    <a:pt x="2593250" y="503239"/>
                  </a:lnTo>
                  <a:lnTo>
                    <a:pt x="2602317" y="529536"/>
                  </a:lnTo>
                  <a:lnTo>
                    <a:pt x="2610477" y="555831"/>
                  </a:lnTo>
                  <a:lnTo>
                    <a:pt x="2617732" y="583940"/>
                  </a:lnTo>
                  <a:lnTo>
                    <a:pt x="2624986" y="611141"/>
                  </a:lnTo>
                  <a:lnTo>
                    <a:pt x="2633146" y="638344"/>
                  </a:lnTo>
                  <a:lnTo>
                    <a:pt x="2642213" y="664641"/>
                  </a:lnTo>
                  <a:lnTo>
                    <a:pt x="2653094" y="689121"/>
                  </a:lnTo>
                  <a:lnTo>
                    <a:pt x="2665789" y="711789"/>
                  </a:lnTo>
                  <a:lnTo>
                    <a:pt x="2682110" y="731739"/>
                  </a:lnTo>
                  <a:lnTo>
                    <a:pt x="2700244" y="752593"/>
                  </a:lnTo>
                  <a:lnTo>
                    <a:pt x="2721098" y="770728"/>
                  </a:lnTo>
                  <a:lnTo>
                    <a:pt x="2742860" y="787956"/>
                  </a:lnTo>
                  <a:lnTo>
                    <a:pt x="2766436" y="805184"/>
                  </a:lnTo>
                  <a:lnTo>
                    <a:pt x="2789104" y="822412"/>
                  </a:lnTo>
                  <a:lnTo>
                    <a:pt x="2810864" y="839640"/>
                  </a:lnTo>
                  <a:lnTo>
                    <a:pt x="2831718" y="858682"/>
                  </a:lnTo>
                  <a:lnTo>
                    <a:pt x="2849854" y="877723"/>
                  </a:lnTo>
                  <a:lnTo>
                    <a:pt x="2865269" y="899485"/>
                  </a:lnTo>
                  <a:lnTo>
                    <a:pt x="2877057" y="922153"/>
                  </a:lnTo>
                  <a:lnTo>
                    <a:pt x="2885217" y="949356"/>
                  </a:lnTo>
                  <a:lnTo>
                    <a:pt x="2888844" y="977465"/>
                  </a:lnTo>
                  <a:lnTo>
                    <a:pt x="2889751" y="1006481"/>
                  </a:lnTo>
                  <a:lnTo>
                    <a:pt x="2887031" y="1037309"/>
                  </a:lnTo>
                  <a:lnTo>
                    <a:pt x="2883403" y="1068137"/>
                  </a:lnTo>
                  <a:lnTo>
                    <a:pt x="2878870" y="1098967"/>
                  </a:lnTo>
                  <a:lnTo>
                    <a:pt x="2875242" y="1129796"/>
                  </a:lnTo>
                  <a:lnTo>
                    <a:pt x="2873430" y="1160626"/>
                  </a:lnTo>
                  <a:lnTo>
                    <a:pt x="2873430" y="1190548"/>
                  </a:lnTo>
                  <a:lnTo>
                    <a:pt x="2877057" y="1218656"/>
                  </a:lnTo>
                  <a:lnTo>
                    <a:pt x="2884310" y="1246765"/>
                  </a:lnTo>
                  <a:lnTo>
                    <a:pt x="2895190" y="1273062"/>
                  </a:lnTo>
                  <a:lnTo>
                    <a:pt x="2909700" y="1300263"/>
                  </a:lnTo>
                  <a:lnTo>
                    <a:pt x="2924206" y="1327465"/>
                  </a:lnTo>
                  <a:lnTo>
                    <a:pt x="2940528" y="1354668"/>
                  </a:lnTo>
                  <a:lnTo>
                    <a:pt x="2955942" y="1380964"/>
                  </a:lnTo>
                  <a:lnTo>
                    <a:pt x="2969543" y="1409071"/>
                  </a:lnTo>
                  <a:lnTo>
                    <a:pt x="2980424" y="1436275"/>
                  </a:lnTo>
                  <a:lnTo>
                    <a:pt x="2987677" y="1464384"/>
                  </a:lnTo>
                  <a:lnTo>
                    <a:pt x="2990398" y="1493398"/>
                  </a:lnTo>
                  <a:lnTo>
                    <a:pt x="2987677" y="1522414"/>
                  </a:lnTo>
                  <a:lnTo>
                    <a:pt x="2980424" y="1550523"/>
                  </a:lnTo>
                  <a:lnTo>
                    <a:pt x="2969543" y="1577725"/>
                  </a:lnTo>
                  <a:lnTo>
                    <a:pt x="2955942" y="1605834"/>
                  </a:lnTo>
                  <a:lnTo>
                    <a:pt x="2940528" y="1632130"/>
                  </a:lnTo>
                  <a:lnTo>
                    <a:pt x="2924206" y="1659332"/>
                  </a:lnTo>
                  <a:lnTo>
                    <a:pt x="2909700" y="1686534"/>
                  </a:lnTo>
                  <a:lnTo>
                    <a:pt x="2895190" y="1713736"/>
                  </a:lnTo>
                  <a:lnTo>
                    <a:pt x="2884310" y="1740031"/>
                  </a:lnTo>
                  <a:lnTo>
                    <a:pt x="2877057" y="1768140"/>
                  </a:lnTo>
                  <a:lnTo>
                    <a:pt x="2873430" y="1796249"/>
                  </a:lnTo>
                  <a:lnTo>
                    <a:pt x="2873430" y="1826171"/>
                  </a:lnTo>
                  <a:lnTo>
                    <a:pt x="2875242" y="1857001"/>
                  </a:lnTo>
                  <a:lnTo>
                    <a:pt x="2878870" y="1887829"/>
                  </a:lnTo>
                  <a:lnTo>
                    <a:pt x="2883403" y="1918659"/>
                  </a:lnTo>
                  <a:lnTo>
                    <a:pt x="2887031" y="1949489"/>
                  </a:lnTo>
                  <a:lnTo>
                    <a:pt x="2889751" y="1980317"/>
                  </a:lnTo>
                  <a:lnTo>
                    <a:pt x="2888844" y="2009333"/>
                  </a:lnTo>
                  <a:lnTo>
                    <a:pt x="2885217" y="2037442"/>
                  </a:lnTo>
                  <a:lnTo>
                    <a:pt x="2877057" y="2064644"/>
                  </a:lnTo>
                  <a:lnTo>
                    <a:pt x="2865269" y="2087312"/>
                  </a:lnTo>
                  <a:lnTo>
                    <a:pt x="2849854" y="2109074"/>
                  </a:lnTo>
                  <a:lnTo>
                    <a:pt x="2831718" y="2128116"/>
                  </a:lnTo>
                  <a:lnTo>
                    <a:pt x="2810864" y="2147156"/>
                  </a:lnTo>
                  <a:lnTo>
                    <a:pt x="2789104" y="2164385"/>
                  </a:lnTo>
                  <a:lnTo>
                    <a:pt x="2766436" y="2181613"/>
                  </a:lnTo>
                  <a:lnTo>
                    <a:pt x="2742860" y="2198842"/>
                  </a:lnTo>
                  <a:lnTo>
                    <a:pt x="2721098" y="2216069"/>
                  </a:lnTo>
                  <a:lnTo>
                    <a:pt x="2700244" y="2234203"/>
                  </a:lnTo>
                  <a:lnTo>
                    <a:pt x="2682110" y="2255059"/>
                  </a:lnTo>
                  <a:lnTo>
                    <a:pt x="2665789" y="2275007"/>
                  </a:lnTo>
                  <a:lnTo>
                    <a:pt x="2653094" y="2297675"/>
                  </a:lnTo>
                  <a:lnTo>
                    <a:pt x="2642213" y="2322157"/>
                  </a:lnTo>
                  <a:lnTo>
                    <a:pt x="2633146" y="2348452"/>
                  </a:lnTo>
                  <a:lnTo>
                    <a:pt x="2624986" y="2375655"/>
                  </a:lnTo>
                  <a:lnTo>
                    <a:pt x="2617732" y="2402858"/>
                  </a:lnTo>
                  <a:lnTo>
                    <a:pt x="2610477" y="2430967"/>
                  </a:lnTo>
                  <a:lnTo>
                    <a:pt x="2602317" y="2457261"/>
                  </a:lnTo>
                  <a:lnTo>
                    <a:pt x="2593250" y="2483556"/>
                  </a:lnTo>
                  <a:lnTo>
                    <a:pt x="2582369" y="2508038"/>
                  </a:lnTo>
                  <a:lnTo>
                    <a:pt x="2568768" y="2529801"/>
                  </a:lnTo>
                  <a:lnTo>
                    <a:pt x="2552448" y="2549749"/>
                  </a:lnTo>
                  <a:lnTo>
                    <a:pt x="2532500" y="2566069"/>
                  </a:lnTo>
                  <a:lnTo>
                    <a:pt x="2510738" y="2579670"/>
                  </a:lnTo>
                  <a:lnTo>
                    <a:pt x="2486255" y="2590552"/>
                  </a:lnTo>
                  <a:lnTo>
                    <a:pt x="2459961" y="2599619"/>
                  </a:lnTo>
                  <a:lnTo>
                    <a:pt x="2433665" y="2607779"/>
                  </a:lnTo>
                  <a:lnTo>
                    <a:pt x="2405556" y="2615034"/>
                  </a:lnTo>
                  <a:lnTo>
                    <a:pt x="2378355" y="2622287"/>
                  </a:lnTo>
                  <a:lnTo>
                    <a:pt x="2351153" y="2630448"/>
                  </a:lnTo>
                  <a:lnTo>
                    <a:pt x="2324858" y="2639517"/>
                  </a:lnTo>
                  <a:lnTo>
                    <a:pt x="2300376" y="2650397"/>
                  </a:lnTo>
                  <a:lnTo>
                    <a:pt x="2277709" y="2663091"/>
                  </a:lnTo>
                  <a:lnTo>
                    <a:pt x="2257760" y="2679412"/>
                  </a:lnTo>
                  <a:lnTo>
                    <a:pt x="2236905" y="2697548"/>
                  </a:lnTo>
                  <a:lnTo>
                    <a:pt x="2218769" y="2718403"/>
                  </a:lnTo>
                  <a:lnTo>
                    <a:pt x="2201542" y="2740164"/>
                  </a:lnTo>
                  <a:lnTo>
                    <a:pt x="2184315" y="2762832"/>
                  </a:lnTo>
                  <a:lnTo>
                    <a:pt x="2167088" y="2785501"/>
                  </a:lnTo>
                  <a:lnTo>
                    <a:pt x="2149858" y="2807263"/>
                  </a:lnTo>
                  <a:lnTo>
                    <a:pt x="2130817" y="2828117"/>
                  </a:lnTo>
                  <a:lnTo>
                    <a:pt x="2111775" y="2846252"/>
                  </a:lnTo>
                  <a:lnTo>
                    <a:pt x="2090015" y="2861666"/>
                  </a:lnTo>
                  <a:lnTo>
                    <a:pt x="2067346" y="2873455"/>
                  </a:lnTo>
                  <a:lnTo>
                    <a:pt x="2040145" y="2881614"/>
                  </a:lnTo>
                  <a:lnTo>
                    <a:pt x="2012036" y="2885242"/>
                  </a:lnTo>
                  <a:lnTo>
                    <a:pt x="1983021" y="2886149"/>
                  </a:lnTo>
                  <a:lnTo>
                    <a:pt x="1952192" y="2883428"/>
                  </a:lnTo>
                  <a:lnTo>
                    <a:pt x="1921363" y="2879802"/>
                  </a:lnTo>
                  <a:lnTo>
                    <a:pt x="1890534" y="2875267"/>
                  </a:lnTo>
                  <a:lnTo>
                    <a:pt x="1859705" y="2871641"/>
                  </a:lnTo>
                  <a:lnTo>
                    <a:pt x="1828877" y="2869827"/>
                  </a:lnTo>
                  <a:lnTo>
                    <a:pt x="1798954" y="2869827"/>
                  </a:lnTo>
                  <a:lnTo>
                    <a:pt x="1770845" y="2873455"/>
                  </a:lnTo>
                  <a:lnTo>
                    <a:pt x="1741831" y="2880708"/>
                  </a:lnTo>
                  <a:lnTo>
                    <a:pt x="1715535" y="2891590"/>
                  </a:lnTo>
                  <a:lnTo>
                    <a:pt x="1688333" y="2906097"/>
                  </a:lnTo>
                  <a:lnTo>
                    <a:pt x="1661132" y="2920605"/>
                  </a:lnTo>
                  <a:lnTo>
                    <a:pt x="1633930" y="2936927"/>
                  </a:lnTo>
                  <a:lnTo>
                    <a:pt x="1607633" y="2952341"/>
                  </a:lnTo>
                  <a:lnTo>
                    <a:pt x="1579526" y="2965941"/>
                  </a:lnTo>
                  <a:lnTo>
                    <a:pt x="1552324" y="2976823"/>
                  </a:lnTo>
                  <a:lnTo>
                    <a:pt x="1524214" y="2984076"/>
                  </a:lnTo>
                  <a:lnTo>
                    <a:pt x="1495200" y="2986796"/>
                  </a:lnTo>
                  <a:lnTo>
                    <a:pt x="1466185" y="2984076"/>
                  </a:lnTo>
                  <a:lnTo>
                    <a:pt x="1438076" y="2976823"/>
                  </a:lnTo>
                  <a:lnTo>
                    <a:pt x="1410874" y="2965941"/>
                  </a:lnTo>
                  <a:lnTo>
                    <a:pt x="1382765" y="2952341"/>
                  </a:lnTo>
                  <a:lnTo>
                    <a:pt x="1356470" y="2936927"/>
                  </a:lnTo>
                  <a:lnTo>
                    <a:pt x="1329268" y="2920605"/>
                  </a:lnTo>
                  <a:lnTo>
                    <a:pt x="1302066" y="2906097"/>
                  </a:lnTo>
                  <a:lnTo>
                    <a:pt x="1274865" y="2891590"/>
                  </a:lnTo>
                  <a:lnTo>
                    <a:pt x="1247663" y="2880708"/>
                  </a:lnTo>
                  <a:lnTo>
                    <a:pt x="1219554" y="2873455"/>
                  </a:lnTo>
                  <a:lnTo>
                    <a:pt x="1191445" y="2869827"/>
                  </a:lnTo>
                  <a:lnTo>
                    <a:pt x="1161523" y="2869827"/>
                  </a:lnTo>
                  <a:lnTo>
                    <a:pt x="1130694" y="2871641"/>
                  </a:lnTo>
                  <a:lnTo>
                    <a:pt x="1099866" y="2875267"/>
                  </a:lnTo>
                  <a:lnTo>
                    <a:pt x="1069036" y="2879802"/>
                  </a:lnTo>
                  <a:lnTo>
                    <a:pt x="1038207" y="2883428"/>
                  </a:lnTo>
                  <a:lnTo>
                    <a:pt x="1007378" y="2886149"/>
                  </a:lnTo>
                  <a:lnTo>
                    <a:pt x="978364" y="2885242"/>
                  </a:lnTo>
                  <a:lnTo>
                    <a:pt x="950255" y="2881614"/>
                  </a:lnTo>
                  <a:lnTo>
                    <a:pt x="923053" y="2873455"/>
                  </a:lnTo>
                  <a:lnTo>
                    <a:pt x="900384" y="2861666"/>
                  </a:lnTo>
                  <a:lnTo>
                    <a:pt x="878622" y="2846252"/>
                  </a:lnTo>
                  <a:lnTo>
                    <a:pt x="859581" y="2828117"/>
                  </a:lnTo>
                  <a:lnTo>
                    <a:pt x="840540" y="2807263"/>
                  </a:lnTo>
                  <a:lnTo>
                    <a:pt x="823313" y="2785501"/>
                  </a:lnTo>
                  <a:lnTo>
                    <a:pt x="806083" y="2762832"/>
                  </a:lnTo>
                  <a:lnTo>
                    <a:pt x="788856" y="2740164"/>
                  </a:lnTo>
                  <a:lnTo>
                    <a:pt x="771629" y="2718403"/>
                  </a:lnTo>
                  <a:lnTo>
                    <a:pt x="753494" y="2697548"/>
                  </a:lnTo>
                  <a:lnTo>
                    <a:pt x="732639" y="2679412"/>
                  </a:lnTo>
                  <a:lnTo>
                    <a:pt x="712691" y="2663091"/>
                  </a:lnTo>
                  <a:lnTo>
                    <a:pt x="690023" y="2650397"/>
                  </a:lnTo>
                  <a:lnTo>
                    <a:pt x="665541" y="2639517"/>
                  </a:lnTo>
                  <a:lnTo>
                    <a:pt x="639246" y="2630448"/>
                  </a:lnTo>
                  <a:lnTo>
                    <a:pt x="612044" y="2622287"/>
                  </a:lnTo>
                  <a:lnTo>
                    <a:pt x="584842" y="2615034"/>
                  </a:lnTo>
                  <a:lnTo>
                    <a:pt x="556733" y="2607779"/>
                  </a:lnTo>
                  <a:lnTo>
                    <a:pt x="530438" y="2599619"/>
                  </a:lnTo>
                  <a:lnTo>
                    <a:pt x="504143" y="2590552"/>
                  </a:lnTo>
                  <a:lnTo>
                    <a:pt x="479662" y="2579670"/>
                  </a:lnTo>
                  <a:lnTo>
                    <a:pt x="457900" y="2566069"/>
                  </a:lnTo>
                  <a:lnTo>
                    <a:pt x="437951" y="2549749"/>
                  </a:lnTo>
                  <a:lnTo>
                    <a:pt x="421632" y="2529801"/>
                  </a:lnTo>
                  <a:lnTo>
                    <a:pt x="408030" y="2508038"/>
                  </a:lnTo>
                  <a:lnTo>
                    <a:pt x="397149" y="2483556"/>
                  </a:lnTo>
                  <a:lnTo>
                    <a:pt x="388082" y="2457261"/>
                  </a:lnTo>
                  <a:lnTo>
                    <a:pt x="379921" y="2430967"/>
                  </a:lnTo>
                  <a:lnTo>
                    <a:pt x="372668" y="2402858"/>
                  </a:lnTo>
                  <a:lnTo>
                    <a:pt x="365414" y="2375655"/>
                  </a:lnTo>
                  <a:lnTo>
                    <a:pt x="357253" y="2348452"/>
                  </a:lnTo>
                  <a:lnTo>
                    <a:pt x="348185" y="2322157"/>
                  </a:lnTo>
                  <a:lnTo>
                    <a:pt x="337304" y="2297675"/>
                  </a:lnTo>
                  <a:lnTo>
                    <a:pt x="324611" y="2275007"/>
                  </a:lnTo>
                  <a:lnTo>
                    <a:pt x="308290" y="2255059"/>
                  </a:lnTo>
                  <a:lnTo>
                    <a:pt x="290155" y="2234203"/>
                  </a:lnTo>
                  <a:lnTo>
                    <a:pt x="269300" y="2216069"/>
                  </a:lnTo>
                  <a:lnTo>
                    <a:pt x="246631" y="2198842"/>
                  </a:lnTo>
                  <a:lnTo>
                    <a:pt x="223963" y="2181613"/>
                  </a:lnTo>
                  <a:lnTo>
                    <a:pt x="201296" y="2164385"/>
                  </a:lnTo>
                  <a:lnTo>
                    <a:pt x="179534" y="2147156"/>
                  </a:lnTo>
                  <a:lnTo>
                    <a:pt x="158679" y="2128116"/>
                  </a:lnTo>
                  <a:lnTo>
                    <a:pt x="140545" y="2109074"/>
                  </a:lnTo>
                  <a:lnTo>
                    <a:pt x="125130" y="2087312"/>
                  </a:lnTo>
                  <a:lnTo>
                    <a:pt x="113343" y="2064644"/>
                  </a:lnTo>
                  <a:lnTo>
                    <a:pt x="105182" y="2037442"/>
                  </a:lnTo>
                  <a:lnTo>
                    <a:pt x="101555" y="2009333"/>
                  </a:lnTo>
                  <a:lnTo>
                    <a:pt x="100648" y="1980317"/>
                  </a:lnTo>
                  <a:lnTo>
                    <a:pt x="103368" y="1949489"/>
                  </a:lnTo>
                  <a:lnTo>
                    <a:pt x="106995" y="1918659"/>
                  </a:lnTo>
                  <a:lnTo>
                    <a:pt x="111528" y="1887829"/>
                  </a:lnTo>
                  <a:lnTo>
                    <a:pt x="115156" y="1857001"/>
                  </a:lnTo>
                  <a:lnTo>
                    <a:pt x="116970" y="1826171"/>
                  </a:lnTo>
                  <a:lnTo>
                    <a:pt x="116970" y="1796249"/>
                  </a:lnTo>
                  <a:lnTo>
                    <a:pt x="113343" y="1768140"/>
                  </a:lnTo>
                  <a:lnTo>
                    <a:pt x="106089" y="1740031"/>
                  </a:lnTo>
                  <a:lnTo>
                    <a:pt x="95208" y="1713736"/>
                  </a:lnTo>
                  <a:lnTo>
                    <a:pt x="81606" y="1686534"/>
                  </a:lnTo>
                  <a:lnTo>
                    <a:pt x="66192" y="1659332"/>
                  </a:lnTo>
                  <a:lnTo>
                    <a:pt x="49872" y="1632130"/>
                  </a:lnTo>
                  <a:lnTo>
                    <a:pt x="34458" y="1605834"/>
                  </a:lnTo>
                  <a:lnTo>
                    <a:pt x="20855" y="1577725"/>
                  </a:lnTo>
                  <a:lnTo>
                    <a:pt x="9975" y="1550523"/>
                  </a:lnTo>
                  <a:lnTo>
                    <a:pt x="2721" y="1522414"/>
                  </a:lnTo>
                  <a:lnTo>
                    <a:pt x="0" y="1493398"/>
                  </a:lnTo>
                  <a:lnTo>
                    <a:pt x="2721" y="1464384"/>
                  </a:lnTo>
                  <a:lnTo>
                    <a:pt x="9975" y="1436275"/>
                  </a:lnTo>
                  <a:lnTo>
                    <a:pt x="20855" y="1409071"/>
                  </a:lnTo>
                  <a:lnTo>
                    <a:pt x="34458" y="1380964"/>
                  </a:lnTo>
                  <a:lnTo>
                    <a:pt x="49872" y="1354668"/>
                  </a:lnTo>
                  <a:lnTo>
                    <a:pt x="66192" y="1327465"/>
                  </a:lnTo>
                  <a:lnTo>
                    <a:pt x="81606" y="1300263"/>
                  </a:lnTo>
                  <a:lnTo>
                    <a:pt x="95208" y="1273062"/>
                  </a:lnTo>
                  <a:lnTo>
                    <a:pt x="106089" y="1246765"/>
                  </a:lnTo>
                  <a:lnTo>
                    <a:pt x="113343" y="1218656"/>
                  </a:lnTo>
                  <a:lnTo>
                    <a:pt x="116970" y="1190548"/>
                  </a:lnTo>
                  <a:lnTo>
                    <a:pt x="116970" y="1160626"/>
                  </a:lnTo>
                  <a:lnTo>
                    <a:pt x="115156" y="1129796"/>
                  </a:lnTo>
                  <a:lnTo>
                    <a:pt x="111528" y="1098967"/>
                  </a:lnTo>
                  <a:lnTo>
                    <a:pt x="106995" y="1068137"/>
                  </a:lnTo>
                  <a:lnTo>
                    <a:pt x="103368" y="1037309"/>
                  </a:lnTo>
                  <a:lnTo>
                    <a:pt x="100648" y="1006481"/>
                  </a:lnTo>
                  <a:lnTo>
                    <a:pt x="101555" y="977465"/>
                  </a:lnTo>
                  <a:lnTo>
                    <a:pt x="105182" y="949356"/>
                  </a:lnTo>
                  <a:lnTo>
                    <a:pt x="113343" y="922153"/>
                  </a:lnTo>
                  <a:lnTo>
                    <a:pt x="125130" y="899485"/>
                  </a:lnTo>
                  <a:lnTo>
                    <a:pt x="140545" y="877723"/>
                  </a:lnTo>
                  <a:lnTo>
                    <a:pt x="158679" y="858682"/>
                  </a:lnTo>
                  <a:lnTo>
                    <a:pt x="179534" y="839640"/>
                  </a:lnTo>
                  <a:lnTo>
                    <a:pt x="201296" y="822412"/>
                  </a:lnTo>
                  <a:lnTo>
                    <a:pt x="223963" y="805184"/>
                  </a:lnTo>
                  <a:lnTo>
                    <a:pt x="246631" y="787956"/>
                  </a:lnTo>
                  <a:lnTo>
                    <a:pt x="269300" y="770728"/>
                  </a:lnTo>
                  <a:lnTo>
                    <a:pt x="290155" y="752593"/>
                  </a:lnTo>
                  <a:lnTo>
                    <a:pt x="308290" y="731739"/>
                  </a:lnTo>
                  <a:lnTo>
                    <a:pt x="324611" y="711789"/>
                  </a:lnTo>
                  <a:lnTo>
                    <a:pt x="337304" y="689121"/>
                  </a:lnTo>
                  <a:lnTo>
                    <a:pt x="348185" y="664641"/>
                  </a:lnTo>
                  <a:lnTo>
                    <a:pt x="357253" y="638344"/>
                  </a:lnTo>
                  <a:lnTo>
                    <a:pt x="365414" y="611141"/>
                  </a:lnTo>
                  <a:lnTo>
                    <a:pt x="372668" y="583940"/>
                  </a:lnTo>
                  <a:lnTo>
                    <a:pt x="379921" y="555831"/>
                  </a:lnTo>
                  <a:lnTo>
                    <a:pt x="388082" y="529536"/>
                  </a:lnTo>
                  <a:lnTo>
                    <a:pt x="397149" y="503239"/>
                  </a:lnTo>
                  <a:lnTo>
                    <a:pt x="408030" y="478758"/>
                  </a:lnTo>
                  <a:lnTo>
                    <a:pt x="421632" y="456997"/>
                  </a:lnTo>
                  <a:lnTo>
                    <a:pt x="437951" y="437048"/>
                  </a:lnTo>
                  <a:lnTo>
                    <a:pt x="457900" y="420727"/>
                  </a:lnTo>
                  <a:lnTo>
                    <a:pt x="479662" y="407126"/>
                  </a:lnTo>
                  <a:lnTo>
                    <a:pt x="504143" y="396244"/>
                  </a:lnTo>
                  <a:lnTo>
                    <a:pt x="530438" y="387178"/>
                  </a:lnTo>
                  <a:lnTo>
                    <a:pt x="556733" y="379017"/>
                  </a:lnTo>
                  <a:lnTo>
                    <a:pt x="584842" y="371762"/>
                  </a:lnTo>
                  <a:lnTo>
                    <a:pt x="612044" y="364509"/>
                  </a:lnTo>
                  <a:lnTo>
                    <a:pt x="639246" y="356348"/>
                  </a:lnTo>
                  <a:lnTo>
                    <a:pt x="665541" y="347282"/>
                  </a:lnTo>
                  <a:lnTo>
                    <a:pt x="690023" y="336400"/>
                  </a:lnTo>
                  <a:lnTo>
                    <a:pt x="712691" y="323707"/>
                  </a:lnTo>
                  <a:lnTo>
                    <a:pt x="732639" y="307385"/>
                  </a:lnTo>
                  <a:lnTo>
                    <a:pt x="753494" y="289249"/>
                  </a:lnTo>
                  <a:lnTo>
                    <a:pt x="771629" y="268395"/>
                  </a:lnTo>
                  <a:lnTo>
                    <a:pt x="788856" y="246632"/>
                  </a:lnTo>
                  <a:lnTo>
                    <a:pt x="806083" y="223964"/>
                  </a:lnTo>
                  <a:lnTo>
                    <a:pt x="823313" y="201296"/>
                  </a:lnTo>
                  <a:lnTo>
                    <a:pt x="840540" y="179535"/>
                  </a:lnTo>
                  <a:lnTo>
                    <a:pt x="859581" y="158680"/>
                  </a:lnTo>
                  <a:lnTo>
                    <a:pt x="878622" y="140545"/>
                  </a:lnTo>
                  <a:lnTo>
                    <a:pt x="900384" y="125130"/>
                  </a:lnTo>
                  <a:lnTo>
                    <a:pt x="923053" y="113343"/>
                  </a:lnTo>
                  <a:lnTo>
                    <a:pt x="950255" y="105182"/>
                  </a:lnTo>
                  <a:lnTo>
                    <a:pt x="978364" y="101554"/>
                  </a:lnTo>
                  <a:lnTo>
                    <a:pt x="1007378" y="100648"/>
                  </a:lnTo>
                  <a:lnTo>
                    <a:pt x="1038207" y="103369"/>
                  </a:lnTo>
                  <a:lnTo>
                    <a:pt x="1069036" y="106996"/>
                  </a:lnTo>
                  <a:lnTo>
                    <a:pt x="1099866" y="111529"/>
                  </a:lnTo>
                  <a:lnTo>
                    <a:pt x="1130694" y="115157"/>
                  </a:lnTo>
                  <a:lnTo>
                    <a:pt x="1161523" y="116970"/>
                  </a:lnTo>
                  <a:lnTo>
                    <a:pt x="1191445" y="116970"/>
                  </a:lnTo>
                  <a:lnTo>
                    <a:pt x="1219554" y="113343"/>
                  </a:lnTo>
                  <a:lnTo>
                    <a:pt x="1247663" y="106088"/>
                  </a:lnTo>
                  <a:lnTo>
                    <a:pt x="1274865" y="95209"/>
                  </a:lnTo>
                  <a:lnTo>
                    <a:pt x="1302066" y="80699"/>
                  </a:lnTo>
                  <a:lnTo>
                    <a:pt x="1329268" y="66192"/>
                  </a:lnTo>
                  <a:lnTo>
                    <a:pt x="1356470" y="49872"/>
                  </a:lnTo>
                  <a:lnTo>
                    <a:pt x="1382765" y="34456"/>
                  </a:lnTo>
                  <a:lnTo>
                    <a:pt x="1410874" y="20855"/>
                  </a:lnTo>
                  <a:lnTo>
                    <a:pt x="1438076" y="9974"/>
                  </a:lnTo>
                  <a:lnTo>
                    <a:pt x="1466185" y="27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042D35-575D-4898-836D-DA0D5671C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0805" y="2554317"/>
              <a:ext cx="3185554" cy="3181684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E84650-6FAA-48DC-BB93-39BB42D8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28338" y="1"/>
            <a:ext cx="4163662" cy="3716538"/>
            <a:chOff x="8028338" y="1"/>
            <a:chExt cx="4163662" cy="371653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37B95F-766C-4F41-834B-F95D7F0E7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1642" y="1"/>
              <a:ext cx="4060358" cy="3613359"/>
            </a:xfrm>
            <a:custGeom>
              <a:avLst/>
              <a:gdLst>
                <a:gd name="connsiteX0" fmla="*/ 297325 w 4060358"/>
                <a:gd name="connsiteY0" fmla="*/ 0 h 3613359"/>
                <a:gd name="connsiteX1" fmla="*/ 4060358 w 4060358"/>
                <a:gd name="connsiteY1" fmla="*/ 0 h 3613359"/>
                <a:gd name="connsiteX2" fmla="*/ 4060358 w 4060358"/>
                <a:gd name="connsiteY2" fmla="*/ 2985163 h 3613359"/>
                <a:gd name="connsiteX3" fmla="*/ 4053581 w 4060358"/>
                <a:gd name="connsiteY3" fmla="*/ 2986912 h 3613359"/>
                <a:gd name="connsiteX4" fmla="*/ 4007741 w 4060358"/>
                <a:gd name="connsiteY4" fmla="*/ 2999136 h 3613359"/>
                <a:gd name="connsiteX5" fmla="*/ 3961906 w 4060358"/>
                <a:gd name="connsiteY5" fmla="*/ 3012890 h 3613359"/>
                <a:gd name="connsiteX6" fmla="*/ 3917596 w 4060358"/>
                <a:gd name="connsiteY6" fmla="*/ 3028168 h 3613359"/>
                <a:gd name="connsiteX7" fmla="*/ 3876343 w 4060358"/>
                <a:gd name="connsiteY7" fmla="*/ 3046504 h 3613359"/>
                <a:gd name="connsiteX8" fmla="*/ 3838144 w 4060358"/>
                <a:gd name="connsiteY8" fmla="*/ 3067894 h 3613359"/>
                <a:gd name="connsiteX9" fmla="*/ 3804530 w 4060358"/>
                <a:gd name="connsiteY9" fmla="*/ 3095396 h 3613359"/>
                <a:gd name="connsiteX10" fmla="*/ 3769387 w 4060358"/>
                <a:gd name="connsiteY10" fmla="*/ 3125955 h 3613359"/>
                <a:gd name="connsiteX11" fmla="*/ 3738828 w 4060358"/>
                <a:gd name="connsiteY11" fmla="*/ 3161096 h 3613359"/>
                <a:gd name="connsiteX12" fmla="*/ 3709798 w 4060358"/>
                <a:gd name="connsiteY12" fmla="*/ 3197767 h 3613359"/>
                <a:gd name="connsiteX13" fmla="*/ 3680766 w 4060358"/>
                <a:gd name="connsiteY13" fmla="*/ 3235963 h 3613359"/>
                <a:gd name="connsiteX14" fmla="*/ 3651737 w 4060358"/>
                <a:gd name="connsiteY14" fmla="*/ 3274161 h 3613359"/>
                <a:gd name="connsiteX15" fmla="*/ 3622708 w 4060358"/>
                <a:gd name="connsiteY15" fmla="*/ 3310832 h 3613359"/>
                <a:gd name="connsiteX16" fmla="*/ 3590619 w 4060358"/>
                <a:gd name="connsiteY16" fmla="*/ 3345973 h 3613359"/>
                <a:gd name="connsiteX17" fmla="*/ 3558532 w 4060358"/>
                <a:gd name="connsiteY17" fmla="*/ 3376533 h 3613359"/>
                <a:gd name="connsiteX18" fmla="*/ 3521864 w 4060358"/>
                <a:gd name="connsiteY18" fmla="*/ 3402507 h 3613359"/>
                <a:gd name="connsiteX19" fmla="*/ 3483666 w 4060358"/>
                <a:gd name="connsiteY19" fmla="*/ 3422370 h 3613359"/>
                <a:gd name="connsiteX20" fmla="*/ 3437828 w 4060358"/>
                <a:gd name="connsiteY20" fmla="*/ 3436121 h 3613359"/>
                <a:gd name="connsiteX21" fmla="*/ 3390460 w 4060358"/>
                <a:gd name="connsiteY21" fmla="*/ 3442233 h 3613359"/>
                <a:gd name="connsiteX22" fmla="*/ 3341568 w 4060358"/>
                <a:gd name="connsiteY22" fmla="*/ 3443760 h 3613359"/>
                <a:gd name="connsiteX23" fmla="*/ 3289619 w 4060358"/>
                <a:gd name="connsiteY23" fmla="*/ 3439178 h 3613359"/>
                <a:gd name="connsiteX24" fmla="*/ 3237670 w 4060358"/>
                <a:gd name="connsiteY24" fmla="*/ 3433066 h 3613359"/>
                <a:gd name="connsiteX25" fmla="*/ 3185720 w 4060358"/>
                <a:gd name="connsiteY25" fmla="*/ 3425425 h 3613359"/>
                <a:gd name="connsiteX26" fmla="*/ 3133771 w 4060358"/>
                <a:gd name="connsiteY26" fmla="*/ 3419315 h 3613359"/>
                <a:gd name="connsiteX27" fmla="*/ 3081822 w 4060358"/>
                <a:gd name="connsiteY27" fmla="*/ 3416258 h 3613359"/>
                <a:gd name="connsiteX28" fmla="*/ 3031400 w 4060358"/>
                <a:gd name="connsiteY28" fmla="*/ 3416258 h 3613359"/>
                <a:gd name="connsiteX29" fmla="*/ 2984035 w 4060358"/>
                <a:gd name="connsiteY29" fmla="*/ 3422370 h 3613359"/>
                <a:gd name="connsiteX30" fmla="*/ 2935140 w 4060358"/>
                <a:gd name="connsiteY30" fmla="*/ 3434594 h 3613359"/>
                <a:gd name="connsiteX31" fmla="*/ 2890830 w 4060358"/>
                <a:gd name="connsiteY31" fmla="*/ 3452929 h 3613359"/>
                <a:gd name="connsiteX32" fmla="*/ 2844995 w 4060358"/>
                <a:gd name="connsiteY32" fmla="*/ 3477377 h 3613359"/>
                <a:gd name="connsiteX33" fmla="*/ 2799158 w 4060358"/>
                <a:gd name="connsiteY33" fmla="*/ 3501824 h 3613359"/>
                <a:gd name="connsiteX34" fmla="*/ 2753318 w 4060358"/>
                <a:gd name="connsiteY34" fmla="*/ 3529323 h 3613359"/>
                <a:gd name="connsiteX35" fmla="*/ 2709007 w 4060358"/>
                <a:gd name="connsiteY35" fmla="*/ 3555301 h 3613359"/>
                <a:gd name="connsiteX36" fmla="*/ 2661642 w 4060358"/>
                <a:gd name="connsiteY36" fmla="*/ 3578218 h 3613359"/>
                <a:gd name="connsiteX37" fmla="*/ 2615805 w 4060358"/>
                <a:gd name="connsiteY37" fmla="*/ 3596554 h 3613359"/>
                <a:gd name="connsiteX38" fmla="*/ 2568440 w 4060358"/>
                <a:gd name="connsiteY38" fmla="*/ 3608777 h 3613359"/>
                <a:gd name="connsiteX39" fmla="*/ 2519548 w 4060358"/>
                <a:gd name="connsiteY39" fmla="*/ 3613359 h 3613359"/>
                <a:gd name="connsiteX40" fmla="*/ 2470654 w 4060358"/>
                <a:gd name="connsiteY40" fmla="*/ 3608777 h 3613359"/>
                <a:gd name="connsiteX41" fmla="*/ 2423286 w 4060358"/>
                <a:gd name="connsiteY41" fmla="*/ 3596554 h 3613359"/>
                <a:gd name="connsiteX42" fmla="*/ 2377451 w 4060358"/>
                <a:gd name="connsiteY42" fmla="*/ 3578218 h 3613359"/>
                <a:gd name="connsiteX43" fmla="*/ 2330084 w 4060358"/>
                <a:gd name="connsiteY43" fmla="*/ 3555301 h 3613359"/>
                <a:gd name="connsiteX44" fmla="*/ 2285774 w 4060358"/>
                <a:gd name="connsiteY44" fmla="*/ 3529323 h 3613359"/>
                <a:gd name="connsiteX45" fmla="*/ 2239936 w 4060358"/>
                <a:gd name="connsiteY45" fmla="*/ 3501824 h 3613359"/>
                <a:gd name="connsiteX46" fmla="*/ 2194098 w 4060358"/>
                <a:gd name="connsiteY46" fmla="*/ 3477377 h 3613359"/>
                <a:gd name="connsiteX47" fmla="*/ 2148261 w 4060358"/>
                <a:gd name="connsiteY47" fmla="*/ 3452929 h 3613359"/>
                <a:gd name="connsiteX48" fmla="*/ 2102426 w 4060358"/>
                <a:gd name="connsiteY48" fmla="*/ 3434594 h 3613359"/>
                <a:gd name="connsiteX49" fmla="*/ 2055059 w 4060358"/>
                <a:gd name="connsiteY49" fmla="*/ 3422370 h 3613359"/>
                <a:gd name="connsiteX50" fmla="*/ 2007691 w 4060358"/>
                <a:gd name="connsiteY50" fmla="*/ 3416258 h 3613359"/>
                <a:gd name="connsiteX51" fmla="*/ 1957269 w 4060358"/>
                <a:gd name="connsiteY51" fmla="*/ 3416258 h 3613359"/>
                <a:gd name="connsiteX52" fmla="*/ 1905320 w 4060358"/>
                <a:gd name="connsiteY52" fmla="*/ 3419315 h 3613359"/>
                <a:gd name="connsiteX53" fmla="*/ 1853373 w 4060358"/>
                <a:gd name="connsiteY53" fmla="*/ 3425425 h 3613359"/>
                <a:gd name="connsiteX54" fmla="*/ 1801421 w 4060358"/>
                <a:gd name="connsiteY54" fmla="*/ 3433066 h 3613359"/>
                <a:gd name="connsiteX55" fmla="*/ 1749472 w 4060358"/>
                <a:gd name="connsiteY55" fmla="*/ 3439178 h 3613359"/>
                <a:gd name="connsiteX56" fmla="*/ 1697522 w 4060358"/>
                <a:gd name="connsiteY56" fmla="*/ 3443760 h 3613359"/>
                <a:gd name="connsiteX57" fmla="*/ 1648630 w 4060358"/>
                <a:gd name="connsiteY57" fmla="*/ 3442233 h 3613359"/>
                <a:gd name="connsiteX58" fmla="*/ 1601266 w 4060358"/>
                <a:gd name="connsiteY58" fmla="*/ 3436121 h 3613359"/>
                <a:gd name="connsiteX59" fmla="*/ 1555428 w 4060358"/>
                <a:gd name="connsiteY59" fmla="*/ 3422370 h 3613359"/>
                <a:gd name="connsiteX60" fmla="*/ 1517230 w 4060358"/>
                <a:gd name="connsiteY60" fmla="*/ 3402507 h 3613359"/>
                <a:gd name="connsiteX61" fmla="*/ 1480559 w 4060358"/>
                <a:gd name="connsiteY61" fmla="*/ 3376533 h 3613359"/>
                <a:gd name="connsiteX62" fmla="*/ 1448472 w 4060358"/>
                <a:gd name="connsiteY62" fmla="*/ 3345973 h 3613359"/>
                <a:gd name="connsiteX63" fmla="*/ 1416386 w 4060358"/>
                <a:gd name="connsiteY63" fmla="*/ 3310832 h 3613359"/>
                <a:gd name="connsiteX64" fmla="*/ 1387354 w 4060358"/>
                <a:gd name="connsiteY64" fmla="*/ 3274161 h 3613359"/>
                <a:gd name="connsiteX65" fmla="*/ 1358324 w 4060358"/>
                <a:gd name="connsiteY65" fmla="*/ 3235963 h 3613359"/>
                <a:gd name="connsiteX66" fmla="*/ 1329295 w 4060358"/>
                <a:gd name="connsiteY66" fmla="*/ 3197767 h 3613359"/>
                <a:gd name="connsiteX67" fmla="*/ 1300263 w 4060358"/>
                <a:gd name="connsiteY67" fmla="*/ 3161096 h 3613359"/>
                <a:gd name="connsiteX68" fmla="*/ 1269704 w 4060358"/>
                <a:gd name="connsiteY68" fmla="*/ 3125955 h 3613359"/>
                <a:gd name="connsiteX69" fmla="*/ 1234563 w 4060358"/>
                <a:gd name="connsiteY69" fmla="*/ 3095396 h 3613359"/>
                <a:gd name="connsiteX70" fmla="*/ 1200949 w 4060358"/>
                <a:gd name="connsiteY70" fmla="*/ 3067894 h 3613359"/>
                <a:gd name="connsiteX71" fmla="*/ 1162751 w 4060358"/>
                <a:gd name="connsiteY71" fmla="*/ 3046504 h 3613359"/>
                <a:gd name="connsiteX72" fmla="*/ 1121495 w 4060358"/>
                <a:gd name="connsiteY72" fmla="*/ 3028168 h 3613359"/>
                <a:gd name="connsiteX73" fmla="*/ 1077188 w 4060358"/>
                <a:gd name="connsiteY73" fmla="*/ 3012890 h 3613359"/>
                <a:gd name="connsiteX74" fmla="*/ 1031348 w 4060358"/>
                <a:gd name="connsiteY74" fmla="*/ 2999136 h 3613359"/>
                <a:gd name="connsiteX75" fmla="*/ 985513 w 4060358"/>
                <a:gd name="connsiteY75" fmla="*/ 2986912 h 3613359"/>
                <a:gd name="connsiteX76" fmla="*/ 938145 w 4060358"/>
                <a:gd name="connsiteY76" fmla="*/ 2974689 h 3613359"/>
                <a:gd name="connsiteX77" fmla="*/ 893838 w 4060358"/>
                <a:gd name="connsiteY77" fmla="*/ 2960938 h 3613359"/>
                <a:gd name="connsiteX78" fmla="*/ 849525 w 4060358"/>
                <a:gd name="connsiteY78" fmla="*/ 2945659 h 3613359"/>
                <a:gd name="connsiteX79" fmla="*/ 808275 w 4060358"/>
                <a:gd name="connsiteY79" fmla="*/ 2927324 h 3613359"/>
                <a:gd name="connsiteX80" fmla="*/ 771601 w 4060358"/>
                <a:gd name="connsiteY80" fmla="*/ 2904404 h 3613359"/>
                <a:gd name="connsiteX81" fmla="*/ 737987 w 4060358"/>
                <a:gd name="connsiteY81" fmla="*/ 2876902 h 3613359"/>
                <a:gd name="connsiteX82" fmla="*/ 710485 w 4060358"/>
                <a:gd name="connsiteY82" fmla="*/ 2843288 h 3613359"/>
                <a:gd name="connsiteX83" fmla="*/ 687568 w 4060358"/>
                <a:gd name="connsiteY83" fmla="*/ 2806617 h 3613359"/>
                <a:gd name="connsiteX84" fmla="*/ 669232 w 4060358"/>
                <a:gd name="connsiteY84" fmla="*/ 2765364 h 3613359"/>
                <a:gd name="connsiteX85" fmla="*/ 653954 w 4060358"/>
                <a:gd name="connsiteY85" fmla="*/ 2721054 h 3613359"/>
                <a:gd name="connsiteX86" fmla="*/ 640203 w 4060358"/>
                <a:gd name="connsiteY86" fmla="*/ 2676746 h 3613359"/>
                <a:gd name="connsiteX87" fmla="*/ 627979 w 4060358"/>
                <a:gd name="connsiteY87" fmla="*/ 2629379 h 3613359"/>
                <a:gd name="connsiteX88" fmla="*/ 615753 w 4060358"/>
                <a:gd name="connsiteY88" fmla="*/ 2583544 h 3613359"/>
                <a:gd name="connsiteX89" fmla="*/ 602002 w 4060358"/>
                <a:gd name="connsiteY89" fmla="*/ 2537704 h 3613359"/>
                <a:gd name="connsiteX90" fmla="*/ 586724 w 4060358"/>
                <a:gd name="connsiteY90" fmla="*/ 2493394 h 3613359"/>
                <a:gd name="connsiteX91" fmla="*/ 568388 w 4060358"/>
                <a:gd name="connsiteY91" fmla="*/ 2452141 h 3613359"/>
                <a:gd name="connsiteX92" fmla="*/ 546998 w 4060358"/>
                <a:gd name="connsiteY92" fmla="*/ 2413942 h 3613359"/>
                <a:gd name="connsiteX93" fmla="*/ 519496 w 4060358"/>
                <a:gd name="connsiteY93" fmla="*/ 2380328 h 3613359"/>
                <a:gd name="connsiteX94" fmla="*/ 488937 w 4060358"/>
                <a:gd name="connsiteY94" fmla="*/ 2345185 h 3613359"/>
                <a:gd name="connsiteX95" fmla="*/ 453796 w 4060358"/>
                <a:gd name="connsiteY95" fmla="*/ 2314628 h 3613359"/>
                <a:gd name="connsiteX96" fmla="*/ 415595 w 4060358"/>
                <a:gd name="connsiteY96" fmla="*/ 2285599 h 3613359"/>
                <a:gd name="connsiteX97" fmla="*/ 377399 w 4060358"/>
                <a:gd name="connsiteY97" fmla="*/ 2256567 h 3613359"/>
                <a:gd name="connsiteX98" fmla="*/ 339201 w 4060358"/>
                <a:gd name="connsiteY98" fmla="*/ 2227538 h 3613359"/>
                <a:gd name="connsiteX99" fmla="*/ 302530 w 4060358"/>
                <a:gd name="connsiteY99" fmla="*/ 2198506 h 3613359"/>
                <a:gd name="connsiteX100" fmla="*/ 267388 w 4060358"/>
                <a:gd name="connsiteY100" fmla="*/ 2166419 h 3613359"/>
                <a:gd name="connsiteX101" fmla="*/ 236829 w 4060358"/>
                <a:gd name="connsiteY101" fmla="*/ 2134335 h 3613359"/>
                <a:gd name="connsiteX102" fmla="*/ 210855 w 4060358"/>
                <a:gd name="connsiteY102" fmla="*/ 2097664 h 3613359"/>
                <a:gd name="connsiteX103" fmla="*/ 190992 w 4060358"/>
                <a:gd name="connsiteY103" fmla="*/ 2059466 h 3613359"/>
                <a:gd name="connsiteX104" fmla="*/ 177241 w 4060358"/>
                <a:gd name="connsiteY104" fmla="*/ 2013628 h 3613359"/>
                <a:gd name="connsiteX105" fmla="*/ 171129 w 4060358"/>
                <a:gd name="connsiteY105" fmla="*/ 1966264 h 3613359"/>
                <a:gd name="connsiteX106" fmla="*/ 169599 w 4060358"/>
                <a:gd name="connsiteY106" fmla="*/ 1917369 h 3613359"/>
                <a:gd name="connsiteX107" fmla="*/ 174184 w 4060358"/>
                <a:gd name="connsiteY107" fmla="*/ 1865419 h 3613359"/>
                <a:gd name="connsiteX108" fmla="*/ 180296 w 4060358"/>
                <a:gd name="connsiteY108" fmla="*/ 1813470 h 3613359"/>
                <a:gd name="connsiteX109" fmla="*/ 187935 w 4060358"/>
                <a:gd name="connsiteY109" fmla="*/ 1761521 h 3613359"/>
                <a:gd name="connsiteX110" fmla="*/ 194049 w 4060358"/>
                <a:gd name="connsiteY110" fmla="*/ 1709571 h 3613359"/>
                <a:gd name="connsiteX111" fmla="*/ 197104 w 4060358"/>
                <a:gd name="connsiteY111" fmla="*/ 1657622 h 3613359"/>
                <a:gd name="connsiteX112" fmla="*/ 197104 w 4060358"/>
                <a:gd name="connsiteY112" fmla="*/ 1607200 h 3613359"/>
                <a:gd name="connsiteX113" fmla="*/ 190992 w 4060358"/>
                <a:gd name="connsiteY113" fmla="*/ 1559838 h 3613359"/>
                <a:gd name="connsiteX114" fmla="*/ 178768 w 4060358"/>
                <a:gd name="connsiteY114" fmla="*/ 1512470 h 3613359"/>
                <a:gd name="connsiteX115" fmla="*/ 160433 w 4060358"/>
                <a:gd name="connsiteY115" fmla="*/ 1468160 h 3613359"/>
                <a:gd name="connsiteX116" fmla="*/ 137515 w 4060358"/>
                <a:gd name="connsiteY116" fmla="*/ 1422323 h 3613359"/>
                <a:gd name="connsiteX117" fmla="*/ 111538 w 4060358"/>
                <a:gd name="connsiteY117" fmla="*/ 1376488 h 3613359"/>
                <a:gd name="connsiteX118" fmla="*/ 84039 w 4060358"/>
                <a:gd name="connsiteY118" fmla="*/ 1330648 h 3613359"/>
                <a:gd name="connsiteX119" fmla="*/ 58064 w 4060358"/>
                <a:gd name="connsiteY119" fmla="*/ 1286337 h 3613359"/>
                <a:gd name="connsiteX120" fmla="*/ 35144 w 4060358"/>
                <a:gd name="connsiteY120" fmla="*/ 1238973 h 3613359"/>
                <a:gd name="connsiteX121" fmla="*/ 16808 w 4060358"/>
                <a:gd name="connsiteY121" fmla="*/ 1193135 h 3613359"/>
                <a:gd name="connsiteX122" fmla="*/ 4585 w 4060358"/>
                <a:gd name="connsiteY122" fmla="*/ 1145768 h 3613359"/>
                <a:gd name="connsiteX123" fmla="*/ 0 w 4060358"/>
                <a:gd name="connsiteY123" fmla="*/ 1096876 h 3613359"/>
                <a:gd name="connsiteX124" fmla="*/ 4585 w 4060358"/>
                <a:gd name="connsiteY124" fmla="*/ 1047984 h 3613359"/>
                <a:gd name="connsiteX125" fmla="*/ 16808 w 4060358"/>
                <a:gd name="connsiteY125" fmla="*/ 1000619 h 3613359"/>
                <a:gd name="connsiteX126" fmla="*/ 35144 w 4060358"/>
                <a:gd name="connsiteY126" fmla="*/ 954779 h 3613359"/>
                <a:gd name="connsiteX127" fmla="*/ 58064 w 4060358"/>
                <a:gd name="connsiteY127" fmla="*/ 907414 h 3613359"/>
                <a:gd name="connsiteX128" fmla="*/ 84039 w 4060358"/>
                <a:gd name="connsiteY128" fmla="*/ 863104 h 3613359"/>
                <a:gd name="connsiteX129" fmla="*/ 111538 w 4060358"/>
                <a:gd name="connsiteY129" fmla="*/ 817269 h 3613359"/>
                <a:gd name="connsiteX130" fmla="*/ 137515 w 4060358"/>
                <a:gd name="connsiteY130" fmla="*/ 771429 h 3613359"/>
                <a:gd name="connsiteX131" fmla="*/ 160433 w 4060358"/>
                <a:gd name="connsiteY131" fmla="*/ 725591 h 3613359"/>
                <a:gd name="connsiteX132" fmla="*/ 178768 w 4060358"/>
                <a:gd name="connsiteY132" fmla="*/ 681281 h 3613359"/>
                <a:gd name="connsiteX133" fmla="*/ 190992 w 4060358"/>
                <a:gd name="connsiteY133" fmla="*/ 633916 h 3613359"/>
                <a:gd name="connsiteX134" fmla="*/ 197104 w 4060358"/>
                <a:gd name="connsiteY134" fmla="*/ 586551 h 3613359"/>
                <a:gd name="connsiteX135" fmla="*/ 197104 w 4060358"/>
                <a:gd name="connsiteY135" fmla="*/ 536129 h 3613359"/>
                <a:gd name="connsiteX136" fmla="*/ 194049 w 4060358"/>
                <a:gd name="connsiteY136" fmla="*/ 484180 h 3613359"/>
                <a:gd name="connsiteX137" fmla="*/ 187935 w 4060358"/>
                <a:gd name="connsiteY137" fmla="*/ 432230 h 3613359"/>
                <a:gd name="connsiteX138" fmla="*/ 180296 w 4060358"/>
                <a:gd name="connsiteY138" fmla="*/ 380281 h 3613359"/>
                <a:gd name="connsiteX139" fmla="*/ 174184 w 4060358"/>
                <a:gd name="connsiteY139" fmla="*/ 328332 h 3613359"/>
                <a:gd name="connsiteX140" fmla="*/ 169599 w 4060358"/>
                <a:gd name="connsiteY140" fmla="*/ 276382 h 3613359"/>
                <a:gd name="connsiteX141" fmla="*/ 171129 w 4060358"/>
                <a:gd name="connsiteY141" fmla="*/ 227490 h 3613359"/>
                <a:gd name="connsiteX142" fmla="*/ 177241 w 4060358"/>
                <a:gd name="connsiteY142" fmla="*/ 180126 h 3613359"/>
                <a:gd name="connsiteX143" fmla="*/ 190992 w 4060358"/>
                <a:gd name="connsiteY143" fmla="*/ 134285 h 3613359"/>
                <a:gd name="connsiteX144" fmla="*/ 210855 w 4060358"/>
                <a:gd name="connsiteY144" fmla="*/ 96090 h 3613359"/>
                <a:gd name="connsiteX145" fmla="*/ 236829 w 4060358"/>
                <a:gd name="connsiteY145" fmla="*/ 59419 h 3613359"/>
                <a:gd name="connsiteX146" fmla="*/ 267388 w 4060358"/>
                <a:gd name="connsiteY146" fmla="*/ 27332 h 3613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60358" h="3613359">
                  <a:moveTo>
                    <a:pt x="297325" y="0"/>
                  </a:moveTo>
                  <a:lnTo>
                    <a:pt x="4060358" y="0"/>
                  </a:lnTo>
                  <a:lnTo>
                    <a:pt x="4060358" y="2985163"/>
                  </a:lnTo>
                  <a:lnTo>
                    <a:pt x="4053581" y="2986912"/>
                  </a:lnTo>
                  <a:lnTo>
                    <a:pt x="4007741" y="2999136"/>
                  </a:lnTo>
                  <a:lnTo>
                    <a:pt x="3961906" y="3012890"/>
                  </a:lnTo>
                  <a:lnTo>
                    <a:pt x="3917596" y="3028168"/>
                  </a:lnTo>
                  <a:lnTo>
                    <a:pt x="3876343" y="3046504"/>
                  </a:lnTo>
                  <a:lnTo>
                    <a:pt x="3838144" y="3067894"/>
                  </a:lnTo>
                  <a:lnTo>
                    <a:pt x="3804530" y="3095396"/>
                  </a:lnTo>
                  <a:lnTo>
                    <a:pt x="3769387" y="3125955"/>
                  </a:lnTo>
                  <a:lnTo>
                    <a:pt x="3738828" y="3161096"/>
                  </a:lnTo>
                  <a:lnTo>
                    <a:pt x="3709798" y="3197767"/>
                  </a:lnTo>
                  <a:lnTo>
                    <a:pt x="3680766" y="3235963"/>
                  </a:lnTo>
                  <a:lnTo>
                    <a:pt x="3651737" y="3274161"/>
                  </a:lnTo>
                  <a:lnTo>
                    <a:pt x="3622708" y="3310832"/>
                  </a:lnTo>
                  <a:lnTo>
                    <a:pt x="3590619" y="3345973"/>
                  </a:lnTo>
                  <a:lnTo>
                    <a:pt x="3558532" y="3376533"/>
                  </a:lnTo>
                  <a:lnTo>
                    <a:pt x="3521864" y="3402507"/>
                  </a:lnTo>
                  <a:lnTo>
                    <a:pt x="3483666" y="3422370"/>
                  </a:lnTo>
                  <a:lnTo>
                    <a:pt x="3437828" y="3436121"/>
                  </a:lnTo>
                  <a:lnTo>
                    <a:pt x="3390460" y="3442233"/>
                  </a:lnTo>
                  <a:lnTo>
                    <a:pt x="3341568" y="3443760"/>
                  </a:lnTo>
                  <a:lnTo>
                    <a:pt x="3289619" y="3439178"/>
                  </a:lnTo>
                  <a:lnTo>
                    <a:pt x="3237670" y="3433066"/>
                  </a:lnTo>
                  <a:lnTo>
                    <a:pt x="3185720" y="3425425"/>
                  </a:lnTo>
                  <a:lnTo>
                    <a:pt x="3133771" y="3419315"/>
                  </a:lnTo>
                  <a:lnTo>
                    <a:pt x="3081822" y="3416258"/>
                  </a:lnTo>
                  <a:lnTo>
                    <a:pt x="3031400" y="3416258"/>
                  </a:lnTo>
                  <a:lnTo>
                    <a:pt x="2984035" y="3422370"/>
                  </a:lnTo>
                  <a:lnTo>
                    <a:pt x="2935140" y="3434594"/>
                  </a:lnTo>
                  <a:lnTo>
                    <a:pt x="2890830" y="3452929"/>
                  </a:lnTo>
                  <a:lnTo>
                    <a:pt x="2844995" y="3477377"/>
                  </a:lnTo>
                  <a:lnTo>
                    <a:pt x="2799158" y="3501824"/>
                  </a:lnTo>
                  <a:lnTo>
                    <a:pt x="2753318" y="3529323"/>
                  </a:lnTo>
                  <a:lnTo>
                    <a:pt x="2709007" y="3555301"/>
                  </a:lnTo>
                  <a:lnTo>
                    <a:pt x="2661642" y="3578218"/>
                  </a:lnTo>
                  <a:lnTo>
                    <a:pt x="2615805" y="3596554"/>
                  </a:lnTo>
                  <a:lnTo>
                    <a:pt x="2568440" y="3608777"/>
                  </a:lnTo>
                  <a:lnTo>
                    <a:pt x="2519548" y="3613359"/>
                  </a:lnTo>
                  <a:lnTo>
                    <a:pt x="2470654" y="3608777"/>
                  </a:lnTo>
                  <a:lnTo>
                    <a:pt x="2423286" y="3596554"/>
                  </a:lnTo>
                  <a:lnTo>
                    <a:pt x="2377451" y="3578218"/>
                  </a:lnTo>
                  <a:lnTo>
                    <a:pt x="2330084" y="3555301"/>
                  </a:lnTo>
                  <a:lnTo>
                    <a:pt x="2285774" y="3529323"/>
                  </a:lnTo>
                  <a:lnTo>
                    <a:pt x="2239936" y="3501824"/>
                  </a:lnTo>
                  <a:lnTo>
                    <a:pt x="2194098" y="3477377"/>
                  </a:lnTo>
                  <a:lnTo>
                    <a:pt x="2148261" y="3452929"/>
                  </a:lnTo>
                  <a:lnTo>
                    <a:pt x="2102426" y="3434594"/>
                  </a:lnTo>
                  <a:lnTo>
                    <a:pt x="2055059" y="3422370"/>
                  </a:lnTo>
                  <a:lnTo>
                    <a:pt x="2007691" y="3416258"/>
                  </a:lnTo>
                  <a:lnTo>
                    <a:pt x="1957269" y="3416258"/>
                  </a:lnTo>
                  <a:lnTo>
                    <a:pt x="1905320" y="3419315"/>
                  </a:lnTo>
                  <a:lnTo>
                    <a:pt x="1853373" y="3425425"/>
                  </a:lnTo>
                  <a:lnTo>
                    <a:pt x="1801421" y="3433066"/>
                  </a:lnTo>
                  <a:lnTo>
                    <a:pt x="1749472" y="3439178"/>
                  </a:lnTo>
                  <a:lnTo>
                    <a:pt x="1697522" y="3443760"/>
                  </a:lnTo>
                  <a:lnTo>
                    <a:pt x="1648630" y="3442233"/>
                  </a:lnTo>
                  <a:lnTo>
                    <a:pt x="1601266" y="3436121"/>
                  </a:lnTo>
                  <a:lnTo>
                    <a:pt x="1555428" y="3422370"/>
                  </a:lnTo>
                  <a:lnTo>
                    <a:pt x="1517230" y="3402507"/>
                  </a:lnTo>
                  <a:lnTo>
                    <a:pt x="1480559" y="3376533"/>
                  </a:lnTo>
                  <a:lnTo>
                    <a:pt x="1448472" y="3345973"/>
                  </a:lnTo>
                  <a:lnTo>
                    <a:pt x="1416386" y="3310832"/>
                  </a:lnTo>
                  <a:lnTo>
                    <a:pt x="1387354" y="3274161"/>
                  </a:lnTo>
                  <a:lnTo>
                    <a:pt x="1358324" y="3235963"/>
                  </a:lnTo>
                  <a:lnTo>
                    <a:pt x="1329295" y="3197767"/>
                  </a:lnTo>
                  <a:lnTo>
                    <a:pt x="1300263" y="3161096"/>
                  </a:lnTo>
                  <a:lnTo>
                    <a:pt x="1269704" y="3125955"/>
                  </a:lnTo>
                  <a:lnTo>
                    <a:pt x="1234563" y="3095396"/>
                  </a:lnTo>
                  <a:lnTo>
                    <a:pt x="1200949" y="3067894"/>
                  </a:lnTo>
                  <a:lnTo>
                    <a:pt x="1162751" y="3046504"/>
                  </a:lnTo>
                  <a:lnTo>
                    <a:pt x="1121495" y="3028168"/>
                  </a:lnTo>
                  <a:lnTo>
                    <a:pt x="1077188" y="3012890"/>
                  </a:lnTo>
                  <a:lnTo>
                    <a:pt x="1031348" y="2999136"/>
                  </a:lnTo>
                  <a:lnTo>
                    <a:pt x="985513" y="2986912"/>
                  </a:lnTo>
                  <a:lnTo>
                    <a:pt x="938145" y="2974689"/>
                  </a:lnTo>
                  <a:lnTo>
                    <a:pt x="893838" y="2960938"/>
                  </a:lnTo>
                  <a:lnTo>
                    <a:pt x="849525" y="2945659"/>
                  </a:lnTo>
                  <a:lnTo>
                    <a:pt x="808275" y="2927324"/>
                  </a:lnTo>
                  <a:lnTo>
                    <a:pt x="771601" y="2904404"/>
                  </a:lnTo>
                  <a:lnTo>
                    <a:pt x="737987" y="2876902"/>
                  </a:lnTo>
                  <a:lnTo>
                    <a:pt x="710485" y="2843288"/>
                  </a:lnTo>
                  <a:lnTo>
                    <a:pt x="687568" y="2806617"/>
                  </a:lnTo>
                  <a:lnTo>
                    <a:pt x="669232" y="2765364"/>
                  </a:lnTo>
                  <a:lnTo>
                    <a:pt x="653954" y="2721054"/>
                  </a:lnTo>
                  <a:lnTo>
                    <a:pt x="640203" y="2676746"/>
                  </a:lnTo>
                  <a:lnTo>
                    <a:pt x="627979" y="2629379"/>
                  </a:lnTo>
                  <a:lnTo>
                    <a:pt x="615753" y="2583544"/>
                  </a:lnTo>
                  <a:lnTo>
                    <a:pt x="602002" y="2537704"/>
                  </a:lnTo>
                  <a:lnTo>
                    <a:pt x="586724" y="2493394"/>
                  </a:lnTo>
                  <a:lnTo>
                    <a:pt x="568388" y="2452141"/>
                  </a:lnTo>
                  <a:lnTo>
                    <a:pt x="546998" y="2413942"/>
                  </a:lnTo>
                  <a:lnTo>
                    <a:pt x="519496" y="2380328"/>
                  </a:lnTo>
                  <a:lnTo>
                    <a:pt x="488937" y="2345185"/>
                  </a:lnTo>
                  <a:lnTo>
                    <a:pt x="453796" y="2314628"/>
                  </a:lnTo>
                  <a:lnTo>
                    <a:pt x="415595" y="2285599"/>
                  </a:lnTo>
                  <a:lnTo>
                    <a:pt x="377399" y="2256567"/>
                  </a:lnTo>
                  <a:lnTo>
                    <a:pt x="339201" y="2227538"/>
                  </a:lnTo>
                  <a:lnTo>
                    <a:pt x="302530" y="2198506"/>
                  </a:lnTo>
                  <a:lnTo>
                    <a:pt x="267388" y="2166419"/>
                  </a:lnTo>
                  <a:lnTo>
                    <a:pt x="236829" y="2134335"/>
                  </a:lnTo>
                  <a:lnTo>
                    <a:pt x="210855" y="2097664"/>
                  </a:lnTo>
                  <a:lnTo>
                    <a:pt x="190992" y="2059466"/>
                  </a:lnTo>
                  <a:lnTo>
                    <a:pt x="177241" y="2013628"/>
                  </a:lnTo>
                  <a:lnTo>
                    <a:pt x="171129" y="1966264"/>
                  </a:lnTo>
                  <a:lnTo>
                    <a:pt x="169599" y="1917369"/>
                  </a:lnTo>
                  <a:lnTo>
                    <a:pt x="174184" y="1865419"/>
                  </a:lnTo>
                  <a:lnTo>
                    <a:pt x="180296" y="1813470"/>
                  </a:lnTo>
                  <a:lnTo>
                    <a:pt x="187935" y="1761521"/>
                  </a:lnTo>
                  <a:lnTo>
                    <a:pt x="194049" y="1709571"/>
                  </a:lnTo>
                  <a:lnTo>
                    <a:pt x="197104" y="1657622"/>
                  </a:lnTo>
                  <a:lnTo>
                    <a:pt x="197104" y="1607200"/>
                  </a:lnTo>
                  <a:lnTo>
                    <a:pt x="190992" y="1559838"/>
                  </a:lnTo>
                  <a:lnTo>
                    <a:pt x="178768" y="1512470"/>
                  </a:lnTo>
                  <a:lnTo>
                    <a:pt x="160433" y="1468160"/>
                  </a:lnTo>
                  <a:lnTo>
                    <a:pt x="137515" y="1422323"/>
                  </a:lnTo>
                  <a:lnTo>
                    <a:pt x="111538" y="1376488"/>
                  </a:lnTo>
                  <a:lnTo>
                    <a:pt x="84039" y="1330648"/>
                  </a:lnTo>
                  <a:lnTo>
                    <a:pt x="58064" y="1286337"/>
                  </a:lnTo>
                  <a:lnTo>
                    <a:pt x="35144" y="1238973"/>
                  </a:lnTo>
                  <a:lnTo>
                    <a:pt x="16808" y="1193135"/>
                  </a:lnTo>
                  <a:lnTo>
                    <a:pt x="4585" y="1145768"/>
                  </a:lnTo>
                  <a:lnTo>
                    <a:pt x="0" y="1096876"/>
                  </a:lnTo>
                  <a:lnTo>
                    <a:pt x="4585" y="1047984"/>
                  </a:lnTo>
                  <a:lnTo>
                    <a:pt x="16808" y="1000619"/>
                  </a:lnTo>
                  <a:lnTo>
                    <a:pt x="35144" y="954779"/>
                  </a:lnTo>
                  <a:lnTo>
                    <a:pt x="58064" y="907414"/>
                  </a:lnTo>
                  <a:lnTo>
                    <a:pt x="84039" y="863104"/>
                  </a:lnTo>
                  <a:lnTo>
                    <a:pt x="111538" y="817269"/>
                  </a:lnTo>
                  <a:lnTo>
                    <a:pt x="137515" y="771429"/>
                  </a:lnTo>
                  <a:lnTo>
                    <a:pt x="160433" y="725591"/>
                  </a:lnTo>
                  <a:lnTo>
                    <a:pt x="178768" y="681281"/>
                  </a:lnTo>
                  <a:lnTo>
                    <a:pt x="190992" y="633916"/>
                  </a:lnTo>
                  <a:lnTo>
                    <a:pt x="197104" y="586551"/>
                  </a:lnTo>
                  <a:lnTo>
                    <a:pt x="197104" y="536129"/>
                  </a:lnTo>
                  <a:lnTo>
                    <a:pt x="194049" y="484180"/>
                  </a:lnTo>
                  <a:lnTo>
                    <a:pt x="187935" y="432230"/>
                  </a:lnTo>
                  <a:lnTo>
                    <a:pt x="180296" y="380281"/>
                  </a:lnTo>
                  <a:lnTo>
                    <a:pt x="174184" y="328332"/>
                  </a:lnTo>
                  <a:lnTo>
                    <a:pt x="169599" y="276382"/>
                  </a:lnTo>
                  <a:lnTo>
                    <a:pt x="171129" y="227490"/>
                  </a:lnTo>
                  <a:lnTo>
                    <a:pt x="177241" y="180126"/>
                  </a:lnTo>
                  <a:lnTo>
                    <a:pt x="190992" y="134285"/>
                  </a:lnTo>
                  <a:lnTo>
                    <a:pt x="210855" y="96090"/>
                  </a:lnTo>
                  <a:lnTo>
                    <a:pt x="236829" y="59419"/>
                  </a:lnTo>
                  <a:lnTo>
                    <a:pt x="267388" y="273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04F11D-E749-44D7-955D-EF32C93E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8338" y="1"/>
              <a:ext cx="4163662" cy="3716538"/>
            </a:xfrm>
            <a:custGeom>
              <a:avLst/>
              <a:gdLst>
                <a:gd name="connsiteX0" fmla="*/ 262616 w 4163662"/>
                <a:gd name="connsiteY0" fmla="*/ 0 h 3716538"/>
                <a:gd name="connsiteX1" fmla="*/ 4163662 w 4163662"/>
                <a:gd name="connsiteY1" fmla="*/ 0 h 3716538"/>
                <a:gd name="connsiteX2" fmla="*/ 4163662 w 4163662"/>
                <a:gd name="connsiteY2" fmla="*/ 3079653 h 3716538"/>
                <a:gd name="connsiteX3" fmla="*/ 4124349 w 4163662"/>
                <a:gd name="connsiteY3" fmla="*/ 3091447 h 3716538"/>
                <a:gd name="connsiteX4" fmla="*/ 4078224 w 4163662"/>
                <a:gd name="connsiteY4" fmla="*/ 3107352 h 3716538"/>
                <a:gd name="connsiteX5" fmla="*/ 4035278 w 4163662"/>
                <a:gd name="connsiteY5" fmla="*/ 3126440 h 3716538"/>
                <a:gd name="connsiteX6" fmla="*/ 3995515 w 4163662"/>
                <a:gd name="connsiteY6" fmla="*/ 3148706 h 3716538"/>
                <a:gd name="connsiteX7" fmla="*/ 3960521 w 4163662"/>
                <a:gd name="connsiteY7" fmla="*/ 3177336 h 3716538"/>
                <a:gd name="connsiteX8" fmla="*/ 3923938 w 4163662"/>
                <a:gd name="connsiteY8" fmla="*/ 3209149 h 3716538"/>
                <a:gd name="connsiteX9" fmla="*/ 3892126 w 4163662"/>
                <a:gd name="connsiteY9" fmla="*/ 3245731 h 3716538"/>
                <a:gd name="connsiteX10" fmla="*/ 3861906 w 4163662"/>
                <a:gd name="connsiteY10" fmla="*/ 3283905 h 3716538"/>
                <a:gd name="connsiteX11" fmla="*/ 3831684 w 4163662"/>
                <a:gd name="connsiteY11" fmla="*/ 3323668 h 3716538"/>
                <a:gd name="connsiteX12" fmla="*/ 3801464 w 4163662"/>
                <a:gd name="connsiteY12" fmla="*/ 3363433 h 3716538"/>
                <a:gd name="connsiteX13" fmla="*/ 3771243 w 4163662"/>
                <a:gd name="connsiteY13" fmla="*/ 3401607 h 3716538"/>
                <a:gd name="connsiteX14" fmla="*/ 3737841 w 4163662"/>
                <a:gd name="connsiteY14" fmla="*/ 3438189 h 3716538"/>
                <a:gd name="connsiteX15" fmla="*/ 3704438 w 4163662"/>
                <a:gd name="connsiteY15" fmla="*/ 3470000 h 3716538"/>
                <a:gd name="connsiteX16" fmla="*/ 3666266 w 4163662"/>
                <a:gd name="connsiteY16" fmla="*/ 3497040 h 3716538"/>
                <a:gd name="connsiteX17" fmla="*/ 3626502 w 4163662"/>
                <a:gd name="connsiteY17" fmla="*/ 3517718 h 3716538"/>
                <a:gd name="connsiteX18" fmla="*/ 3578783 w 4163662"/>
                <a:gd name="connsiteY18" fmla="*/ 3532034 h 3716538"/>
                <a:gd name="connsiteX19" fmla="*/ 3529475 w 4163662"/>
                <a:gd name="connsiteY19" fmla="*/ 3538396 h 3716538"/>
                <a:gd name="connsiteX20" fmla="*/ 3478578 w 4163662"/>
                <a:gd name="connsiteY20" fmla="*/ 3539986 h 3716538"/>
                <a:gd name="connsiteX21" fmla="*/ 3424498 w 4163662"/>
                <a:gd name="connsiteY21" fmla="*/ 3535214 h 3716538"/>
                <a:gd name="connsiteX22" fmla="*/ 3370419 w 4163662"/>
                <a:gd name="connsiteY22" fmla="*/ 3528852 h 3716538"/>
                <a:gd name="connsiteX23" fmla="*/ 3316339 w 4163662"/>
                <a:gd name="connsiteY23" fmla="*/ 3520898 h 3716538"/>
                <a:gd name="connsiteX24" fmla="*/ 3262260 w 4163662"/>
                <a:gd name="connsiteY24" fmla="*/ 3514538 h 3716538"/>
                <a:gd name="connsiteX25" fmla="*/ 3208180 w 4163662"/>
                <a:gd name="connsiteY25" fmla="*/ 3511356 h 3716538"/>
                <a:gd name="connsiteX26" fmla="*/ 3155691 w 4163662"/>
                <a:gd name="connsiteY26" fmla="*/ 3511356 h 3716538"/>
                <a:gd name="connsiteX27" fmla="*/ 3106385 w 4163662"/>
                <a:gd name="connsiteY27" fmla="*/ 3517718 h 3716538"/>
                <a:gd name="connsiteX28" fmla="*/ 3055486 w 4163662"/>
                <a:gd name="connsiteY28" fmla="*/ 3530443 h 3716538"/>
                <a:gd name="connsiteX29" fmla="*/ 3009359 w 4163662"/>
                <a:gd name="connsiteY29" fmla="*/ 3549529 h 3716538"/>
                <a:gd name="connsiteX30" fmla="*/ 2961643 w 4163662"/>
                <a:gd name="connsiteY30" fmla="*/ 3574979 h 3716538"/>
                <a:gd name="connsiteX31" fmla="*/ 2913926 w 4163662"/>
                <a:gd name="connsiteY31" fmla="*/ 3600429 h 3716538"/>
                <a:gd name="connsiteX32" fmla="*/ 2866208 w 4163662"/>
                <a:gd name="connsiteY32" fmla="*/ 3629057 h 3716538"/>
                <a:gd name="connsiteX33" fmla="*/ 2820080 w 4163662"/>
                <a:gd name="connsiteY33" fmla="*/ 3656097 h 3716538"/>
                <a:gd name="connsiteX34" fmla="*/ 2770775 w 4163662"/>
                <a:gd name="connsiteY34" fmla="*/ 3679956 h 3716538"/>
                <a:gd name="connsiteX35" fmla="*/ 2723057 w 4163662"/>
                <a:gd name="connsiteY35" fmla="*/ 3699043 h 3716538"/>
                <a:gd name="connsiteX36" fmla="*/ 2673748 w 4163662"/>
                <a:gd name="connsiteY36" fmla="*/ 3711768 h 3716538"/>
                <a:gd name="connsiteX37" fmla="*/ 2622852 w 4163662"/>
                <a:gd name="connsiteY37" fmla="*/ 3716538 h 3716538"/>
                <a:gd name="connsiteX38" fmla="*/ 2571954 w 4163662"/>
                <a:gd name="connsiteY38" fmla="*/ 3711768 h 3716538"/>
                <a:gd name="connsiteX39" fmla="*/ 2522645 w 4163662"/>
                <a:gd name="connsiteY39" fmla="*/ 3699043 h 3716538"/>
                <a:gd name="connsiteX40" fmla="*/ 2474930 w 4163662"/>
                <a:gd name="connsiteY40" fmla="*/ 3679956 h 3716538"/>
                <a:gd name="connsiteX41" fmla="*/ 2425622 w 4163662"/>
                <a:gd name="connsiteY41" fmla="*/ 3656097 h 3716538"/>
                <a:gd name="connsiteX42" fmla="*/ 2379494 w 4163662"/>
                <a:gd name="connsiteY42" fmla="*/ 3629057 h 3716538"/>
                <a:gd name="connsiteX43" fmla="*/ 2331777 w 4163662"/>
                <a:gd name="connsiteY43" fmla="*/ 3600429 h 3716538"/>
                <a:gd name="connsiteX44" fmla="*/ 2284059 w 4163662"/>
                <a:gd name="connsiteY44" fmla="*/ 3574979 h 3716538"/>
                <a:gd name="connsiteX45" fmla="*/ 2236344 w 4163662"/>
                <a:gd name="connsiteY45" fmla="*/ 3549529 h 3716538"/>
                <a:gd name="connsiteX46" fmla="*/ 2188627 w 4163662"/>
                <a:gd name="connsiteY46" fmla="*/ 3530443 h 3716538"/>
                <a:gd name="connsiteX47" fmla="*/ 2139319 w 4163662"/>
                <a:gd name="connsiteY47" fmla="*/ 3517718 h 3716538"/>
                <a:gd name="connsiteX48" fmla="*/ 2090011 w 4163662"/>
                <a:gd name="connsiteY48" fmla="*/ 3511356 h 3716538"/>
                <a:gd name="connsiteX49" fmla="*/ 2037520 w 4163662"/>
                <a:gd name="connsiteY49" fmla="*/ 3511356 h 3716538"/>
                <a:gd name="connsiteX50" fmla="*/ 1983442 w 4163662"/>
                <a:gd name="connsiteY50" fmla="*/ 3514538 h 3716538"/>
                <a:gd name="connsiteX51" fmla="*/ 1929363 w 4163662"/>
                <a:gd name="connsiteY51" fmla="*/ 3520898 h 3716538"/>
                <a:gd name="connsiteX52" fmla="*/ 1875283 w 4163662"/>
                <a:gd name="connsiteY52" fmla="*/ 3528852 h 3716538"/>
                <a:gd name="connsiteX53" fmla="*/ 1821202 w 4163662"/>
                <a:gd name="connsiteY53" fmla="*/ 3535214 h 3716538"/>
                <a:gd name="connsiteX54" fmla="*/ 1767124 w 4163662"/>
                <a:gd name="connsiteY54" fmla="*/ 3539986 h 3716538"/>
                <a:gd name="connsiteX55" fmla="*/ 1716227 w 4163662"/>
                <a:gd name="connsiteY55" fmla="*/ 3538396 h 3716538"/>
                <a:gd name="connsiteX56" fmla="*/ 1666920 w 4163662"/>
                <a:gd name="connsiteY56" fmla="*/ 3532034 h 3716538"/>
                <a:gd name="connsiteX57" fmla="*/ 1619202 w 4163662"/>
                <a:gd name="connsiteY57" fmla="*/ 3517718 h 3716538"/>
                <a:gd name="connsiteX58" fmla="*/ 1579438 w 4163662"/>
                <a:gd name="connsiteY58" fmla="*/ 3497040 h 3716538"/>
                <a:gd name="connsiteX59" fmla="*/ 1541263 w 4163662"/>
                <a:gd name="connsiteY59" fmla="*/ 3470000 h 3716538"/>
                <a:gd name="connsiteX60" fmla="*/ 1507862 w 4163662"/>
                <a:gd name="connsiteY60" fmla="*/ 3438189 h 3716538"/>
                <a:gd name="connsiteX61" fmla="*/ 1474459 w 4163662"/>
                <a:gd name="connsiteY61" fmla="*/ 3401607 h 3716538"/>
                <a:gd name="connsiteX62" fmla="*/ 1444238 w 4163662"/>
                <a:gd name="connsiteY62" fmla="*/ 3363433 h 3716538"/>
                <a:gd name="connsiteX63" fmla="*/ 1414018 w 4163662"/>
                <a:gd name="connsiteY63" fmla="*/ 3323668 h 3716538"/>
                <a:gd name="connsiteX64" fmla="*/ 1383797 w 4163662"/>
                <a:gd name="connsiteY64" fmla="*/ 3283905 h 3716538"/>
                <a:gd name="connsiteX65" fmla="*/ 1353577 w 4163662"/>
                <a:gd name="connsiteY65" fmla="*/ 3245731 h 3716538"/>
                <a:gd name="connsiteX66" fmla="*/ 1321764 w 4163662"/>
                <a:gd name="connsiteY66" fmla="*/ 3209149 h 3716538"/>
                <a:gd name="connsiteX67" fmla="*/ 1285181 w 4163662"/>
                <a:gd name="connsiteY67" fmla="*/ 3177336 h 3716538"/>
                <a:gd name="connsiteX68" fmla="*/ 1250188 w 4163662"/>
                <a:gd name="connsiteY68" fmla="*/ 3148706 h 3716538"/>
                <a:gd name="connsiteX69" fmla="*/ 1210424 w 4163662"/>
                <a:gd name="connsiteY69" fmla="*/ 3126440 h 3716538"/>
                <a:gd name="connsiteX70" fmla="*/ 1167479 w 4163662"/>
                <a:gd name="connsiteY70" fmla="*/ 3107352 h 3716538"/>
                <a:gd name="connsiteX71" fmla="*/ 1121353 w 4163662"/>
                <a:gd name="connsiteY71" fmla="*/ 3091447 h 3716538"/>
                <a:gd name="connsiteX72" fmla="*/ 1073635 w 4163662"/>
                <a:gd name="connsiteY72" fmla="*/ 3077132 h 3716538"/>
                <a:gd name="connsiteX73" fmla="*/ 1025919 w 4163662"/>
                <a:gd name="connsiteY73" fmla="*/ 3064407 h 3716538"/>
                <a:gd name="connsiteX74" fmla="*/ 976611 w 4163662"/>
                <a:gd name="connsiteY74" fmla="*/ 3051682 h 3716538"/>
                <a:gd name="connsiteX75" fmla="*/ 930485 w 4163662"/>
                <a:gd name="connsiteY75" fmla="*/ 3037367 h 3716538"/>
                <a:gd name="connsiteX76" fmla="*/ 884357 w 4163662"/>
                <a:gd name="connsiteY76" fmla="*/ 3021461 h 3716538"/>
                <a:gd name="connsiteX77" fmla="*/ 841414 w 4163662"/>
                <a:gd name="connsiteY77" fmla="*/ 3002373 h 3716538"/>
                <a:gd name="connsiteX78" fmla="*/ 803238 w 4163662"/>
                <a:gd name="connsiteY78" fmla="*/ 2978515 h 3716538"/>
                <a:gd name="connsiteX79" fmla="*/ 768245 w 4163662"/>
                <a:gd name="connsiteY79" fmla="*/ 2949885 h 3716538"/>
                <a:gd name="connsiteX80" fmla="*/ 739617 w 4163662"/>
                <a:gd name="connsiteY80" fmla="*/ 2914894 h 3716538"/>
                <a:gd name="connsiteX81" fmla="*/ 715758 w 4163662"/>
                <a:gd name="connsiteY81" fmla="*/ 2876719 h 3716538"/>
                <a:gd name="connsiteX82" fmla="*/ 696671 w 4163662"/>
                <a:gd name="connsiteY82" fmla="*/ 2833774 h 3716538"/>
                <a:gd name="connsiteX83" fmla="*/ 680766 w 4163662"/>
                <a:gd name="connsiteY83" fmla="*/ 2787648 h 3716538"/>
                <a:gd name="connsiteX84" fmla="*/ 666450 w 4163662"/>
                <a:gd name="connsiteY84" fmla="*/ 2741522 h 3716538"/>
                <a:gd name="connsiteX85" fmla="*/ 653726 w 4163662"/>
                <a:gd name="connsiteY85" fmla="*/ 2692214 h 3716538"/>
                <a:gd name="connsiteX86" fmla="*/ 641000 w 4163662"/>
                <a:gd name="connsiteY86" fmla="*/ 2644497 h 3716538"/>
                <a:gd name="connsiteX87" fmla="*/ 626686 w 4163662"/>
                <a:gd name="connsiteY87" fmla="*/ 2596780 h 3716538"/>
                <a:gd name="connsiteX88" fmla="*/ 610780 w 4163662"/>
                <a:gd name="connsiteY88" fmla="*/ 2550653 h 3716538"/>
                <a:gd name="connsiteX89" fmla="*/ 591692 w 4163662"/>
                <a:gd name="connsiteY89" fmla="*/ 2507706 h 3716538"/>
                <a:gd name="connsiteX90" fmla="*/ 569424 w 4163662"/>
                <a:gd name="connsiteY90" fmla="*/ 2467943 h 3716538"/>
                <a:gd name="connsiteX91" fmla="*/ 540796 w 4163662"/>
                <a:gd name="connsiteY91" fmla="*/ 2432951 h 3716538"/>
                <a:gd name="connsiteX92" fmla="*/ 508983 w 4163662"/>
                <a:gd name="connsiteY92" fmla="*/ 2396368 h 3716538"/>
                <a:gd name="connsiteX93" fmla="*/ 472400 w 4163662"/>
                <a:gd name="connsiteY93" fmla="*/ 2364557 h 3716538"/>
                <a:gd name="connsiteX94" fmla="*/ 432635 w 4163662"/>
                <a:gd name="connsiteY94" fmla="*/ 2334336 h 3716538"/>
                <a:gd name="connsiteX95" fmla="*/ 392871 w 4163662"/>
                <a:gd name="connsiteY95" fmla="*/ 2304116 h 3716538"/>
                <a:gd name="connsiteX96" fmla="*/ 353108 w 4163662"/>
                <a:gd name="connsiteY96" fmla="*/ 2273895 h 3716538"/>
                <a:gd name="connsiteX97" fmla="*/ 314933 w 4163662"/>
                <a:gd name="connsiteY97" fmla="*/ 2243673 h 3716538"/>
                <a:gd name="connsiteX98" fmla="*/ 278350 w 4163662"/>
                <a:gd name="connsiteY98" fmla="*/ 2210272 h 3716538"/>
                <a:gd name="connsiteX99" fmla="*/ 246539 w 4163662"/>
                <a:gd name="connsiteY99" fmla="*/ 2176871 h 3716538"/>
                <a:gd name="connsiteX100" fmla="*/ 219500 w 4163662"/>
                <a:gd name="connsiteY100" fmla="*/ 2138696 h 3716538"/>
                <a:gd name="connsiteX101" fmla="*/ 198823 w 4163662"/>
                <a:gd name="connsiteY101" fmla="*/ 2098933 h 3716538"/>
                <a:gd name="connsiteX102" fmla="*/ 184508 w 4163662"/>
                <a:gd name="connsiteY102" fmla="*/ 2051217 h 3716538"/>
                <a:gd name="connsiteX103" fmla="*/ 178145 w 4163662"/>
                <a:gd name="connsiteY103" fmla="*/ 2001909 h 3716538"/>
                <a:gd name="connsiteX104" fmla="*/ 176554 w 4163662"/>
                <a:gd name="connsiteY104" fmla="*/ 1951009 h 3716538"/>
                <a:gd name="connsiteX105" fmla="*/ 181326 w 4163662"/>
                <a:gd name="connsiteY105" fmla="*/ 1896930 h 3716538"/>
                <a:gd name="connsiteX106" fmla="*/ 187688 w 4163662"/>
                <a:gd name="connsiteY106" fmla="*/ 1842851 h 3716538"/>
                <a:gd name="connsiteX107" fmla="*/ 195640 w 4163662"/>
                <a:gd name="connsiteY107" fmla="*/ 1788771 h 3716538"/>
                <a:gd name="connsiteX108" fmla="*/ 202004 w 4163662"/>
                <a:gd name="connsiteY108" fmla="*/ 1734693 h 3716538"/>
                <a:gd name="connsiteX109" fmla="*/ 205186 w 4163662"/>
                <a:gd name="connsiteY109" fmla="*/ 1680614 h 3716538"/>
                <a:gd name="connsiteX110" fmla="*/ 205186 w 4163662"/>
                <a:gd name="connsiteY110" fmla="*/ 1628124 h 3716538"/>
                <a:gd name="connsiteX111" fmla="*/ 198823 w 4163662"/>
                <a:gd name="connsiteY111" fmla="*/ 1578818 h 3716538"/>
                <a:gd name="connsiteX112" fmla="*/ 186098 w 4163662"/>
                <a:gd name="connsiteY112" fmla="*/ 1529510 h 3716538"/>
                <a:gd name="connsiteX113" fmla="*/ 167011 w 4163662"/>
                <a:gd name="connsiteY113" fmla="*/ 1483382 h 3716538"/>
                <a:gd name="connsiteX114" fmla="*/ 143153 w 4163662"/>
                <a:gd name="connsiteY114" fmla="*/ 1435666 h 3716538"/>
                <a:gd name="connsiteX115" fmla="*/ 116112 w 4163662"/>
                <a:gd name="connsiteY115" fmla="*/ 1387950 h 3716538"/>
                <a:gd name="connsiteX116" fmla="*/ 87483 w 4163662"/>
                <a:gd name="connsiteY116" fmla="*/ 1340232 h 3716538"/>
                <a:gd name="connsiteX117" fmla="*/ 60443 w 4163662"/>
                <a:gd name="connsiteY117" fmla="*/ 1294104 h 3716538"/>
                <a:gd name="connsiteX118" fmla="*/ 36583 w 4163662"/>
                <a:gd name="connsiteY118" fmla="*/ 1244799 h 3716538"/>
                <a:gd name="connsiteX119" fmla="*/ 17498 w 4163662"/>
                <a:gd name="connsiteY119" fmla="*/ 1197081 h 3716538"/>
                <a:gd name="connsiteX120" fmla="*/ 4773 w 4163662"/>
                <a:gd name="connsiteY120" fmla="*/ 1147773 h 3716538"/>
                <a:gd name="connsiteX121" fmla="*/ 0 w 4163662"/>
                <a:gd name="connsiteY121" fmla="*/ 1096874 h 3716538"/>
                <a:gd name="connsiteX122" fmla="*/ 4773 w 4163662"/>
                <a:gd name="connsiteY122" fmla="*/ 1045978 h 3716538"/>
                <a:gd name="connsiteX123" fmla="*/ 17498 w 4163662"/>
                <a:gd name="connsiteY123" fmla="*/ 996670 h 3716538"/>
                <a:gd name="connsiteX124" fmla="*/ 36583 w 4163662"/>
                <a:gd name="connsiteY124" fmla="*/ 948952 h 3716538"/>
                <a:gd name="connsiteX125" fmla="*/ 60443 w 4163662"/>
                <a:gd name="connsiteY125" fmla="*/ 899646 h 3716538"/>
                <a:gd name="connsiteX126" fmla="*/ 87483 w 4163662"/>
                <a:gd name="connsiteY126" fmla="*/ 853518 h 3716538"/>
                <a:gd name="connsiteX127" fmla="*/ 116112 w 4163662"/>
                <a:gd name="connsiteY127" fmla="*/ 805802 h 3716538"/>
                <a:gd name="connsiteX128" fmla="*/ 143153 w 4163662"/>
                <a:gd name="connsiteY128" fmla="*/ 758084 h 3716538"/>
                <a:gd name="connsiteX129" fmla="*/ 167011 w 4163662"/>
                <a:gd name="connsiteY129" fmla="*/ 710368 h 3716538"/>
                <a:gd name="connsiteX130" fmla="*/ 186098 w 4163662"/>
                <a:gd name="connsiteY130" fmla="*/ 664240 h 3716538"/>
                <a:gd name="connsiteX131" fmla="*/ 198823 w 4163662"/>
                <a:gd name="connsiteY131" fmla="*/ 614933 h 3716538"/>
                <a:gd name="connsiteX132" fmla="*/ 205186 w 4163662"/>
                <a:gd name="connsiteY132" fmla="*/ 565626 h 3716538"/>
                <a:gd name="connsiteX133" fmla="*/ 205186 w 4163662"/>
                <a:gd name="connsiteY133" fmla="*/ 513138 h 3716538"/>
                <a:gd name="connsiteX134" fmla="*/ 202004 w 4163662"/>
                <a:gd name="connsiteY134" fmla="*/ 459058 h 3716538"/>
                <a:gd name="connsiteX135" fmla="*/ 195640 w 4163662"/>
                <a:gd name="connsiteY135" fmla="*/ 404979 h 3716538"/>
                <a:gd name="connsiteX136" fmla="*/ 187688 w 4163662"/>
                <a:gd name="connsiteY136" fmla="*/ 350899 h 3716538"/>
                <a:gd name="connsiteX137" fmla="*/ 181326 w 4163662"/>
                <a:gd name="connsiteY137" fmla="*/ 296820 h 3716538"/>
                <a:gd name="connsiteX138" fmla="*/ 176554 w 4163662"/>
                <a:gd name="connsiteY138" fmla="*/ 242741 h 3716538"/>
                <a:gd name="connsiteX139" fmla="*/ 178145 w 4163662"/>
                <a:gd name="connsiteY139" fmla="*/ 191843 h 3716538"/>
                <a:gd name="connsiteX140" fmla="*/ 184508 w 4163662"/>
                <a:gd name="connsiteY140" fmla="*/ 142536 h 3716538"/>
                <a:gd name="connsiteX141" fmla="*/ 198823 w 4163662"/>
                <a:gd name="connsiteY141" fmla="*/ 94818 h 3716538"/>
                <a:gd name="connsiteX142" fmla="*/ 219500 w 4163662"/>
                <a:gd name="connsiteY142" fmla="*/ 55055 h 3716538"/>
                <a:gd name="connsiteX143" fmla="*/ 246539 w 4163662"/>
                <a:gd name="connsiteY143" fmla="*/ 16881 h 37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163662" h="3716538">
                  <a:moveTo>
                    <a:pt x="262616" y="0"/>
                  </a:moveTo>
                  <a:lnTo>
                    <a:pt x="4163662" y="0"/>
                  </a:lnTo>
                  <a:lnTo>
                    <a:pt x="4163662" y="3079653"/>
                  </a:lnTo>
                  <a:lnTo>
                    <a:pt x="4124349" y="3091447"/>
                  </a:lnTo>
                  <a:lnTo>
                    <a:pt x="4078224" y="3107352"/>
                  </a:lnTo>
                  <a:lnTo>
                    <a:pt x="4035278" y="3126440"/>
                  </a:lnTo>
                  <a:lnTo>
                    <a:pt x="3995515" y="3148706"/>
                  </a:lnTo>
                  <a:lnTo>
                    <a:pt x="3960521" y="3177336"/>
                  </a:lnTo>
                  <a:lnTo>
                    <a:pt x="3923938" y="3209149"/>
                  </a:lnTo>
                  <a:lnTo>
                    <a:pt x="3892126" y="3245731"/>
                  </a:lnTo>
                  <a:lnTo>
                    <a:pt x="3861906" y="3283905"/>
                  </a:lnTo>
                  <a:lnTo>
                    <a:pt x="3831684" y="3323668"/>
                  </a:lnTo>
                  <a:lnTo>
                    <a:pt x="3801464" y="3363433"/>
                  </a:lnTo>
                  <a:lnTo>
                    <a:pt x="3771243" y="3401607"/>
                  </a:lnTo>
                  <a:lnTo>
                    <a:pt x="3737841" y="3438189"/>
                  </a:lnTo>
                  <a:lnTo>
                    <a:pt x="3704438" y="3470000"/>
                  </a:lnTo>
                  <a:lnTo>
                    <a:pt x="3666266" y="3497040"/>
                  </a:lnTo>
                  <a:lnTo>
                    <a:pt x="3626502" y="3517718"/>
                  </a:lnTo>
                  <a:lnTo>
                    <a:pt x="3578783" y="3532034"/>
                  </a:lnTo>
                  <a:lnTo>
                    <a:pt x="3529475" y="3538396"/>
                  </a:lnTo>
                  <a:lnTo>
                    <a:pt x="3478578" y="3539986"/>
                  </a:lnTo>
                  <a:lnTo>
                    <a:pt x="3424498" y="3535214"/>
                  </a:lnTo>
                  <a:lnTo>
                    <a:pt x="3370419" y="3528852"/>
                  </a:lnTo>
                  <a:lnTo>
                    <a:pt x="3316339" y="3520898"/>
                  </a:lnTo>
                  <a:lnTo>
                    <a:pt x="3262260" y="3514538"/>
                  </a:lnTo>
                  <a:lnTo>
                    <a:pt x="3208180" y="3511356"/>
                  </a:lnTo>
                  <a:lnTo>
                    <a:pt x="3155691" y="3511356"/>
                  </a:lnTo>
                  <a:lnTo>
                    <a:pt x="3106385" y="3517718"/>
                  </a:lnTo>
                  <a:lnTo>
                    <a:pt x="3055486" y="3530443"/>
                  </a:lnTo>
                  <a:lnTo>
                    <a:pt x="3009359" y="3549529"/>
                  </a:lnTo>
                  <a:lnTo>
                    <a:pt x="2961643" y="3574979"/>
                  </a:lnTo>
                  <a:lnTo>
                    <a:pt x="2913926" y="3600429"/>
                  </a:lnTo>
                  <a:lnTo>
                    <a:pt x="2866208" y="3629057"/>
                  </a:lnTo>
                  <a:lnTo>
                    <a:pt x="2820080" y="3656097"/>
                  </a:lnTo>
                  <a:lnTo>
                    <a:pt x="2770775" y="3679956"/>
                  </a:lnTo>
                  <a:lnTo>
                    <a:pt x="2723057" y="3699043"/>
                  </a:lnTo>
                  <a:lnTo>
                    <a:pt x="2673748" y="3711768"/>
                  </a:lnTo>
                  <a:lnTo>
                    <a:pt x="2622852" y="3716538"/>
                  </a:lnTo>
                  <a:lnTo>
                    <a:pt x="2571954" y="3711768"/>
                  </a:lnTo>
                  <a:lnTo>
                    <a:pt x="2522645" y="3699043"/>
                  </a:lnTo>
                  <a:lnTo>
                    <a:pt x="2474930" y="3679956"/>
                  </a:lnTo>
                  <a:lnTo>
                    <a:pt x="2425622" y="3656097"/>
                  </a:lnTo>
                  <a:lnTo>
                    <a:pt x="2379494" y="3629057"/>
                  </a:lnTo>
                  <a:lnTo>
                    <a:pt x="2331777" y="3600429"/>
                  </a:lnTo>
                  <a:lnTo>
                    <a:pt x="2284059" y="3574979"/>
                  </a:lnTo>
                  <a:lnTo>
                    <a:pt x="2236344" y="3549529"/>
                  </a:lnTo>
                  <a:lnTo>
                    <a:pt x="2188627" y="3530443"/>
                  </a:lnTo>
                  <a:lnTo>
                    <a:pt x="2139319" y="3517718"/>
                  </a:lnTo>
                  <a:lnTo>
                    <a:pt x="2090011" y="3511356"/>
                  </a:lnTo>
                  <a:lnTo>
                    <a:pt x="2037520" y="3511356"/>
                  </a:lnTo>
                  <a:lnTo>
                    <a:pt x="1983442" y="3514538"/>
                  </a:lnTo>
                  <a:lnTo>
                    <a:pt x="1929363" y="3520898"/>
                  </a:lnTo>
                  <a:lnTo>
                    <a:pt x="1875283" y="3528852"/>
                  </a:lnTo>
                  <a:lnTo>
                    <a:pt x="1821202" y="3535214"/>
                  </a:lnTo>
                  <a:lnTo>
                    <a:pt x="1767124" y="3539986"/>
                  </a:lnTo>
                  <a:lnTo>
                    <a:pt x="1716227" y="3538396"/>
                  </a:lnTo>
                  <a:lnTo>
                    <a:pt x="1666920" y="3532034"/>
                  </a:lnTo>
                  <a:lnTo>
                    <a:pt x="1619202" y="3517718"/>
                  </a:lnTo>
                  <a:lnTo>
                    <a:pt x="1579438" y="3497040"/>
                  </a:lnTo>
                  <a:lnTo>
                    <a:pt x="1541263" y="3470000"/>
                  </a:lnTo>
                  <a:lnTo>
                    <a:pt x="1507862" y="3438189"/>
                  </a:lnTo>
                  <a:lnTo>
                    <a:pt x="1474459" y="3401607"/>
                  </a:lnTo>
                  <a:lnTo>
                    <a:pt x="1444238" y="3363433"/>
                  </a:lnTo>
                  <a:lnTo>
                    <a:pt x="1414018" y="3323668"/>
                  </a:lnTo>
                  <a:lnTo>
                    <a:pt x="1383797" y="3283905"/>
                  </a:lnTo>
                  <a:lnTo>
                    <a:pt x="1353577" y="3245731"/>
                  </a:lnTo>
                  <a:lnTo>
                    <a:pt x="1321764" y="3209149"/>
                  </a:lnTo>
                  <a:lnTo>
                    <a:pt x="1285181" y="3177336"/>
                  </a:lnTo>
                  <a:lnTo>
                    <a:pt x="1250188" y="3148706"/>
                  </a:lnTo>
                  <a:lnTo>
                    <a:pt x="1210424" y="3126440"/>
                  </a:lnTo>
                  <a:lnTo>
                    <a:pt x="1167479" y="3107352"/>
                  </a:lnTo>
                  <a:lnTo>
                    <a:pt x="1121353" y="3091447"/>
                  </a:lnTo>
                  <a:lnTo>
                    <a:pt x="1073635" y="3077132"/>
                  </a:lnTo>
                  <a:lnTo>
                    <a:pt x="1025919" y="3064407"/>
                  </a:lnTo>
                  <a:lnTo>
                    <a:pt x="976611" y="3051682"/>
                  </a:lnTo>
                  <a:lnTo>
                    <a:pt x="930485" y="3037367"/>
                  </a:lnTo>
                  <a:lnTo>
                    <a:pt x="884357" y="3021461"/>
                  </a:lnTo>
                  <a:lnTo>
                    <a:pt x="841414" y="3002373"/>
                  </a:lnTo>
                  <a:lnTo>
                    <a:pt x="803238" y="2978515"/>
                  </a:lnTo>
                  <a:lnTo>
                    <a:pt x="768245" y="2949885"/>
                  </a:lnTo>
                  <a:lnTo>
                    <a:pt x="739617" y="2914894"/>
                  </a:lnTo>
                  <a:lnTo>
                    <a:pt x="715758" y="2876719"/>
                  </a:lnTo>
                  <a:lnTo>
                    <a:pt x="696671" y="2833774"/>
                  </a:lnTo>
                  <a:lnTo>
                    <a:pt x="680766" y="2787648"/>
                  </a:lnTo>
                  <a:lnTo>
                    <a:pt x="666450" y="2741522"/>
                  </a:lnTo>
                  <a:lnTo>
                    <a:pt x="653726" y="2692214"/>
                  </a:lnTo>
                  <a:lnTo>
                    <a:pt x="641000" y="2644497"/>
                  </a:lnTo>
                  <a:lnTo>
                    <a:pt x="626686" y="2596780"/>
                  </a:lnTo>
                  <a:lnTo>
                    <a:pt x="610780" y="2550653"/>
                  </a:lnTo>
                  <a:lnTo>
                    <a:pt x="591692" y="2507706"/>
                  </a:lnTo>
                  <a:lnTo>
                    <a:pt x="569424" y="2467943"/>
                  </a:lnTo>
                  <a:lnTo>
                    <a:pt x="540796" y="2432951"/>
                  </a:lnTo>
                  <a:lnTo>
                    <a:pt x="508983" y="2396368"/>
                  </a:lnTo>
                  <a:lnTo>
                    <a:pt x="472400" y="2364557"/>
                  </a:lnTo>
                  <a:lnTo>
                    <a:pt x="432635" y="2334336"/>
                  </a:lnTo>
                  <a:lnTo>
                    <a:pt x="392871" y="2304116"/>
                  </a:lnTo>
                  <a:lnTo>
                    <a:pt x="353108" y="2273895"/>
                  </a:lnTo>
                  <a:lnTo>
                    <a:pt x="314933" y="2243673"/>
                  </a:lnTo>
                  <a:lnTo>
                    <a:pt x="278350" y="2210272"/>
                  </a:lnTo>
                  <a:lnTo>
                    <a:pt x="246539" y="2176871"/>
                  </a:lnTo>
                  <a:lnTo>
                    <a:pt x="219500" y="2138696"/>
                  </a:lnTo>
                  <a:lnTo>
                    <a:pt x="198823" y="2098933"/>
                  </a:lnTo>
                  <a:lnTo>
                    <a:pt x="184508" y="2051217"/>
                  </a:lnTo>
                  <a:lnTo>
                    <a:pt x="178145" y="2001909"/>
                  </a:lnTo>
                  <a:lnTo>
                    <a:pt x="176554" y="1951009"/>
                  </a:lnTo>
                  <a:lnTo>
                    <a:pt x="181326" y="1896930"/>
                  </a:lnTo>
                  <a:lnTo>
                    <a:pt x="187688" y="1842851"/>
                  </a:lnTo>
                  <a:lnTo>
                    <a:pt x="195640" y="1788771"/>
                  </a:lnTo>
                  <a:lnTo>
                    <a:pt x="202004" y="1734693"/>
                  </a:lnTo>
                  <a:lnTo>
                    <a:pt x="205186" y="1680614"/>
                  </a:lnTo>
                  <a:lnTo>
                    <a:pt x="205186" y="1628124"/>
                  </a:lnTo>
                  <a:lnTo>
                    <a:pt x="198823" y="1578818"/>
                  </a:lnTo>
                  <a:lnTo>
                    <a:pt x="186098" y="1529510"/>
                  </a:lnTo>
                  <a:lnTo>
                    <a:pt x="167011" y="1483382"/>
                  </a:lnTo>
                  <a:lnTo>
                    <a:pt x="143153" y="1435666"/>
                  </a:lnTo>
                  <a:lnTo>
                    <a:pt x="116112" y="1387950"/>
                  </a:lnTo>
                  <a:lnTo>
                    <a:pt x="87483" y="1340232"/>
                  </a:lnTo>
                  <a:lnTo>
                    <a:pt x="60443" y="1294104"/>
                  </a:lnTo>
                  <a:lnTo>
                    <a:pt x="36583" y="1244799"/>
                  </a:lnTo>
                  <a:lnTo>
                    <a:pt x="17498" y="1197081"/>
                  </a:lnTo>
                  <a:lnTo>
                    <a:pt x="4773" y="1147773"/>
                  </a:lnTo>
                  <a:lnTo>
                    <a:pt x="0" y="1096874"/>
                  </a:lnTo>
                  <a:lnTo>
                    <a:pt x="4773" y="1045978"/>
                  </a:lnTo>
                  <a:lnTo>
                    <a:pt x="17498" y="996670"/>
                  </a:lnTo>
                  <a:lnTo>
                    <a:pt x="36583" y="948952"/>
                  </a:lnTo>
                  <a:lnTo>
                    <a:pt x="60443" y="899646"/>
                  </a:lnTo>
                  <a:lnTo>
                    <a:pt x="87483" y="853518"/>
                  </a:lnTo>
                  <a:lnTo>
                    <a:pt x="116112" y="805802"/>
                  </a:lnTo>
                  <a:lnTo>
                    <a:pt x="143153" y="758084"/>
                  </a:lnTo>
                  <a:lnTo>
                    <a:pt x="167011" y="710368"/>
                  </a:lnTo>
                  <a:lnTo>
                    <a:pt x="186098" y="664240"/>
                  </a:lnTo>
                  <a:lnTo>
                    <a:pt x="198823" y="614933"/>
                  </a:lnTo>
                  <a:lnTo>
                    <a:pt x="205186" y="565626"/>
                  </a:lnTo>
                  <a:lnTo>
                    <a:pt x="205186" y="513138"/>
                  </a:lnTo>
                  <a:lnTo>
                    <a:pt x="202004" y="459058"/>
                  </a:lnTo>
                  <a:lnTo>
                    <a:pt x="195640" y="404979"/>
                  </a:lnTo>
                  <a:lnTo>
                    <a:pt x="187688" y="350899"/>
                  </a:lnTo>
                  <a:lnTo>
                    <a:pt x="181326" y="296820"/>
                  </a:lnTo>
                  <a:lnTo>
                    <a:pt x="176554" y="242741"/>
                  </a:lnTo>
                  <a:lnTo>
                    <a:pt x="178145" y="191843"/>
                  </a:lnTo>
                  <a:lnTo>
                    <a:pt x="184508" y="142536"/>
                  </a:lnTo>
                  <a:lnTo>
                    <a:pt x="198823" y="94818"/>
                  </a:lnTo>
                  <a:lnTo>
                    <a:pt x="219500" y="55055"/>
                  </a:lnTo>
                  <a:lnTo>
                    <a:pt x="246539" y="1688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6" name="Immagine 6">
            <a:extLst>
              <a:ext uri="{FF2B5EF4-FFF2-40B4-BE49-F238E27FC236}">
                <a16:creationId xmlns:a16="http://schemas.microsoft.com/office/drawing/2014/main" id="{692AC7AF-309A-3CAE-1E8C-A50AFCAF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200" y="316518"/>
            <a:ext cx="2798114" cy="2350415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2127F43F-612A-A17C-CE71-62ADA2AF4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82" y="3259109"/>
            <a:ext cx="1980000" cy="177209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3E67C91-5B28-4AAD-881B-55AD0E004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43264" y="3933316"/>
            <a:ext cx="3348736" cy="2924683"/>
            <a:chOff x="8843264" y="3933316"/>
            <a:chExt cx="3348736" cy="292468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5A544AE-FE67-4F4E-93F3-C4DF5BFD1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42470" y="4032403"/>
              <a:ext cx="3249530" cy="2825596"/>
            </a:xfrm>
            <a:custGeom>
              <a:avLst/>
              <a:gdLst>
                <a:gd name="connsiteX0" fmla="*/ 1914327 w 3249530"/>
                <a:gd name="connsiteY0" fmla="*/ 0 h 2825596"/>
                <a:gd name="connsiteX1" fmla="*/ 1951475 w 3249530"/>
                <a:gd name="connsiteY1" fmla="*/ 3481 h 2825596"/>
                <a:gd name="connsiteX2" fmla="*/ 1987462 w 3249530"/>
                <a:gd name="connsiteY2" fmla="*/ 12769 h 2825596"/>
                <a:gd name="connsiteX3" fmla="*/ 2022289 w 3249530"/>
                <a:gd name="connsiteY3" fmla="*/ 26700 h 2825596"/>
                <a:gd name="connsiteX4" fmla="*/ 2058276 w 3249530"/>
                <a:gd name="connsiteY4" fmla="*/ 44114 h 2825596"/>
                <a:gd name="connsiteX5" fmla="*/ 2091943 w 3249530"/>
                <a:gd name="connsiteY5" fmla="*/ 63850 h 2825596"/>
                <a:gd name="connsiteX6" fmla="*/ 2126772 w 3249530"/>
                <a:gd name="connsiteY6" fmla="*/ 84745 h 2825596"/>
                <a:gd name="connsiteX7" fmla="*/ 2161598 w 3249530"/>
                <a:gd name="connsiteY7" fmla="*/ 103320 h 2825596"/>
                <a:gd name="connsiteX8" fmla="*/ 2196423 w 3249530"/>
                <a:gd name="connsiteY8" fmla="*/ 121895 h 2825596"/>
                <a:gd name="connsiteX9" fmla="*/ 2230090 w 3249530"/>
                <a:gd name="connsiteY9" fmla="*/ 135824 h 2825596"/>
                <a:gd name="connsiteX10" fmla="*/ 2267239 w 3249530"/>
                <a:gd name="connsiteY10" fmla="*/ 145112 h 2825596"/>
                <a:gd name="connsiteX11" fmla="*/ 2303227 w 3249530"/>
                <a:gd name="connsiteY11" fmla="*/ 149755 h 2825596"/>
                <a:gd name="connsiteX12" fmla="*/ 2341537 w 3249530"/>
                <a:gd name="connsiteY12" fmla="*/ 149755 h 2825596"/>
                <a:gd name="connsiteX13" fmla="*/ 2381007 w 3249530"/>
                <a:gd name="connsiteY13" fmla="*/ 147435 h 2825596"/>
                <a:gd name="connsiteX14" fmla="*/ 2420478 w 3249530"/>
                <a:gd name="connsiteY14" fmla="*/ 142791 h 2825596"/>
                <a:gd name="connsiteX15" fmla="*/ 2459948 w 3249530"/>
                <a:gd name="connsiteY15" fmla="*/ 136987 h 2825596"/>
                <a:gd name="connsiteX16" fmla="*/ 2499419 w 3249530"/>
                <a:gd name="connsiteY16" fmla="*/ 132343 h 2825596"/>
                <a:gd name="connsiteX17" fmla="*/ 2538890 w 3249530"/>
                <a:gd name="connsiteY17" fmla="*/ 128860 h 2825596"/>
                <a:gd name="connsiteX18" fmla="*/ 2576038 w 3249530"/>
                <a:gd name="connsiteY18" fmla="*/ 130020 h 2825596"/>
                <a:gd name="connsiteX19" fmla="*/ 2612027 w 3249530"/>
                <a:gd name="connsiteY19" fmla="*/ 134664 h 2825596"/>
                <a:gd name="connsiteX20" fmla="*/ 2646854 w 3249530"/>
                <a:gd name="connsiteY20" fmla="*/ 145112 h 2825596"/>
                <a:gd name="connsiteX21" fmla="*/ 2675876 w 3249530"/>
                <a:gd name="connsiteY21" fmla="*/ 160203 h 2825596"/>
                <a:gd name="connsiteX22" fmla="*/ 2703736 w 3249530"/>
                <a:gd name="connsiteY22" fmla="*/ 179941 h 2825596"/>
                <a:gd name="connsiteX23" fmla="*/ 2728116 w 3249530"/>
                <a:gd name="connsiteY23" fmla="*/ 203157 h 2825596"/>
                <a:gd name="connsiteX24" fmla="*/ 2752496 w 3249530"/>
                <a:gd name="connsiteY24" fmla="*/ 229857 h 2825596"/>
                <a:gd name="connsiteX25" fmla="*/ 2774553 w 3249530"/>
                <a:gd name="connsiteY25" fmla="*/ 257719 h 2825596"/>
                <a:gd name="connsiteX26" fmla="*/ 2796609 w 3249530"/>
                <a:gd name="connsiteY26" fmla="*/ 286742 h 2825596"/>
                <a:gd name="connsiteX27" fmla="*/ 2818667 w 3249530"/>
                <a:gd name="connsiteY27" fmla="*/ 315765 h 2825596"/>
                <a:gd name="connsiteX28" fmla="*/ 2840723 w 3249530"/>
                <a:gd name="connsiteY28" fmla="*/ 343625 h 2825596"/>
                <a:gd name="connsiteX29" fmla="*/ 2863942 w 3249530"/>
                <a:gd name="connsiteY29" fmla="*/ 370325 h 2825596"/>
                <a:gd name="connsiteX30" fmla="*/ 2890644 w 3249530"/>
                <a:gd name="connsiteY30" fmla="*/ 393546 h 2825596"/>
                <a:gd name="connsiteX31" fmla="*/ 2916183 w 3249530"/>
                <a:gd name="connsiteY31" fmla="*/ 414441 h 2825596"/>
                <a:gd name="connsiteX32" fmla="*/ 2945206 w 3249530"/>
                <a:gd name="connsiteY32" fmla="*/ 430693 h 2825596"/>
                <a:gd name="connsiteX33" fmla="*/ 2976549 w 3249530"/>
                <a:gd name="connsiteY33" fmla="*/ 444624 h 2825596"/>
                <a:gd name="connsiteX34" fmla="*/ 3010216 w 3249530"/>
                <a:gd name="connsiteY34" fmla="*/ 456233 h 2825596"/>
                <a:gd name="connsiteX35" fmla="*/ 3045040 w 3249530"/>
                <a:gd name="connsiteY35" fmla="*/ 466681 h 2825596"/>
                <a:gd name="connsiteX36" fmla="*/ 3079870 w 3249530"/>
                <a:gd name="connsiteY36" fmla="*/ 475968 h 2825596"/>
                <a:gd name="connsiteX37" fmla="*/ 3115857 w 3249530"/>
                <a:gd name="connsiteY37" fmla="*/ 485255 h 2825596"/>
                <a:gd name="connsiteX38" fmla="*/ 3149523 w 3249530"/>
                <a:gd name="connsiteY38" fmla="*/ 495703 h 2825596"/>
                <a:gd name="connsiteX39" fmla="*/ 3183190 w 3249530"/>
                <a:gd name="connsiteY39" fmla="*/ 507312 h 2825596"/>
                <a:gd name="connsiteX40" fmla="*/ 3214533 w 3249530"/>
                <a:gd name="connsiteY40" fmla="*/ 521245 h 2825596"/>
                <a:gd name="connsiteX41" fmla="*/ 3242396 w 3249530"/>
                <a:gd name="connsiteY41" fmla="*/ 538657 h 2825596"/>
                <a:gd name="connsiteX42" fmla="*/ 3249530 w 3249530"/>
                <a:gd name="connsiteY42" fmla="*/ 544494 h 2825596"/>
                <a:gd name="connsiteX43" fmla="*/ 3249530 w 3249530"/>
                <a:gd name="connsiteY43" fmla="*/ 2825596 h 2825596"/>
                <a:gd name="connsiteX44" fmla="*/ 329475 w 3249530"/>
                <a:gd name="connsiteY44" fmla="*/ 2825596 h 2825596"/>
                <a:gd name="connsiteX45" fmla="*/ 315765 w 3249530"/>
                <a:gd name="connsiteY45" fmla="*/ 2815178 h 2825596"/>
                <a:gd name="connsiteX46" fmla="*/ 286744 w 3249530"/>
                <a:gd name="connsiteY46" fmla="*/ 2793119 h 2825596"/>
                <a:gd name="connsiteX47" fmla="*/ 257721 w 3249530"/>
                <a:gd name="connsiteY47" fmla="*/ 2771063 h 2825596"/>
                <a:gd name="connsiteX48" fmla="*/ 229859 w 3249530"/>
                <a:gd name="connsiteY48" fmla="*/ 2749005 h 2825596"/>
                <a:gd name="connsiteX49" fmla="*/ 203159 w 3249530"/>
                <a:gd name="connsiteY49" fmla="*/ 2724626 h 2825596"/>
                <a:gd name="connsiteX50" fmla="*/ 179940 w 3249530"/>
                <a:gd name="connsiteY50" fmla="*/ 2700249 h 2825596"/>
                <a:gd name="connsiteX51" fmla="*/ 160205 w 3249530"/>
                <a:gd name="connsiteY51" fmla="*/ 2672387 h 2825596"/>
                <a:gd name="connsiteX52" fmla="*/ 145114 w 3249530"/>
                <a:gd name="connsiteY52" fmla="*/ 2643364 h 2825596"/>
                <a:gd name="connsiteX53" fmla="*/ 134666 w 3249530"/>
                <a:gd name="connsiteY53" fmla="*/ 2608537 h 2825596"/>
                <a:gd name="connsiteX54" fmla="*/ 130022 w 3249530"/>
                <a:gd name="connsiteY54" fmla="*/ 2572550 h 2825596"/>
                <a:gd name="connsiteX55" fmla="*/ 128860 w 3249530"/>
                <a:gd name="connsiteY55" fmla="*/ 2535400 h 2825596"/>
                <a:gd name="connsiteX56" fmla="*/ 132343 w 3249530"/>
                <a:gd name="connsiteY56" fmla="*/ 2495930 h 2825596"/>
                <a:gd name="connsiteX57" fmla="*/ 136987 w 3249530"/>
                <a:gd name="connsiteY57" fmla="*/ 2456459 h 2825596"/>
                <a:gd name="connsiteX58" fmla="*/ 142791 w 3249530"/>
                <a:gd name="connsiteY58" fmla="*/ 2416989 h 2825596"/>
                <a:gd name="connsiteX59" fmla="*/ 147436 w 3249530"/>
                <a:gd name="connsiteY59" fmla="*/ 2377518 h 2825596"/>
                <a:gd name="connsiteX60" fmla="*/ 149757 w 3249530"/>
                <a:gd name="connsiteY60" fmla="*/ 2338047 h 2825596"/>
                <a:gd name="connsiteX61" fmla="*/ 149757 w 3249530"/>
                <a:gd name="connsiteY61" fmla="*/ 2299737 h 2825596"/>
                <a:gd name="connsiteX62" fmla="*/ 145114 w 3249530"/>
                <a:gd name="connsiteY62" fmla="*/ 2263752 h 2825596"/>
                <a:gd name="connsiteX63" fmla="*/ 135826 w 3249530"/>
                <a:gd name="connsiteY63" fmla="*/ 2227763 h 2825596"/>
                <a:gd name="connsiteX64" fmla="*/ 121895 w 3249530"/>
                <a:gd name="connsiteY64" fmla="*/ 2194096 h 2825596"/>
                <a:gd name="connsiteX65" fmla="*/ 104483 w 3249530"/>
                <a:gd name="connsiteY65" fmla="*/ 2159269 h 2825596"/>
                <a:gd name="connsiteX66" fmla="*/ 84745 w 3249530"/>
                <a:gd name="connsiteY66" fmla="*/ 2124445 h 2825596"/>
                <a:gd name="connsiteX67" fmla="*/ 63852 w 3249530"/>
                <a:gd name="connsiteY67" fmla="*/ 2089616 h 2825596"/>
                <a:gd name="connsiteX68" fmla="*/ 44116 w 3249530"/>
                <a:gd name="connsiteY68" fmla="*/ 2055949 h 2825596"/>
                <a:gd name="connsiteX69" fmla="*/ 26702 w 3249530"/>
                <a:gd name="connsiteY69" fmla="*/ 2019962 h 2825596"/>
                <a:gd name="connsiteX70" fmla="*/ 12771 w 3249530"/>
                <a:gd name="connsiteY70" fmla="*/ 1985135 h 2825596"/>
                <a:gd name="connsiteX71" fmla="*/ 3483 w 3249530"/>
                <a:gd name="connsiteY71" fmla="*/ 1949146 h 2825596"/>
                <a:gd name="connsiteX72" fmla="*/ 0 w 3249530"/>
                <a:gd name="connsiteY72" fmla="*/ 1911998 h 2825596"/>
                <a:gd name="connsiteX73" fmla="*/ 3483 w 3249530"/>
                <a:gd name="connsiteY73" fmla="*/ 1874850 h 2825596"/>
                <a:gd name="connsiteX74" fmla="*/ 12771 w 3249530"/>
                <a:gd name="connsiteY74" fmla="*/ 1838863 h 2825596"/>
                <a:gd name="connsiteX75" fmla="*/ 26702 w 3249530"/>
                <a:gd name="connsiteY75" fmla="*/ 1804034 h 2825596"/>
                <a:gd name="connsiteX76" fmla="*/ 44116 w 3249530"/>
                <a:gd name="connsiteY76" fmla="*/ 1768047 h 2825596"/>
                <a:gd name="connsiteX77" fmla="*/ 63852 w 3249530"/>
                <a:gd name="connsiteY77" fmla="*/ 1734381 h 2825596"/>
                <a:gd name="connsiteX78" fmla="*/ 84745 w 3249530"/>
                <a:gd name="connsiteY78" fmla="*/ 1699556 h 2825596"/>
                <a:gd name="connsiteX79" fmla="*/ 104483 w 3249530"/>
                <a:gd name="connsiteY79" fmla="*/ 1664727 h 2825596"/>
                <a:gd name="connsiteX80" fmla="*/ 121895 w 3249530"/>
                <a:gd name="connsiteY80" fmla="*/ 1629900 h 2825596"/>
                <a:gd name="connsiteX81" fmla="*/ 135826 w 3249530"/>
                <a:gd name="connsiteY81" fmla="*/ 1596234 h 2825596"/>
                <a:gd name="connsiteX82" fmla="*/ 145114 w 3249530"/>
                <a:gd name="connsiteY82" fmla="*/ 1560246 h 2825596"/>
                <a:gd name="connsiteX83" fmla="*/ 149757 w 3249530"/>
                <a:gd name="connsiteY83" fmla="*/ 1524259 h 2825596"/>
                <a:gd name="connsiteX84" fmla="*/ 149757 w 3249530"/>
                <a:gd name="connsiteY84" fmla="*/ 1485949 h 2825596"/>
                <a:gd name="connsiteX85" fmla="*/ 147436 w 3249530"/>
                <a:gd name="connsiteY85" fmla="*/ 1446478 h 2825596"/>
                <a:gd name="connsiteX86" fmla="*/ 142791 w 3249530"/>
                <a:gd name="connsiteY86" fmla="*/ 1407008 h 2825596"/>
                <a:gd name="connsiteX87" fmla="*/ 136987 w 3249530"/>
                <a:gd name="connsiteY87" fmla="*/ 1367537 h 2825596"/>
                <a:gd name="connsiteX88" fmla="*/ 132343 w 3249530"/>
                <a:gd name="connsiteY88" fmla="*/ 1328067 h 2825596"/>
                <a:gd name="connsiteX89" fmla="*/ 128860 w 3249530"/>
                <a:gd name="connsiteY89" fmla="*/ 1288596 h 2825596"/>
                <a:gd name="connsiteX90" fmla="*/ 130022 w 3249530"/>
                <a:gd name="connsiteY90" fmla="*/ 1251448 h 2825596"/>
                <a:gd name="connsiteX91" fmla="*/ 134666 w 3249530"/>
                <a:gd name="connsiteY91" fmla="*/ 1215461 h 2825596"/>
                <a:gd name="connsiteX92" fmla="*/ 145114 w 3249530"/>
                <a:gd name="connsiteY92" fmla="*/ 1180632 h 2825596"/>
                <a:gd name="connsiteX93" fmla="*/ 160205 w 3249530"/>
                <a:gd name="connsiteY93" fmla="*/ 1151611 h 2825596"/>
                <a:gd name="connsiteX94" fmla="*/ 179940 w 3249530"/>
                <a:gd name="connsiteY94" fmla="*/ 1123749 h 2825596"/>
                <a:gd name="connsiteX95" fmla="*/ 203159 w 3249530"/>
                <a:gd name="connsiteY95" fmla="*/ 1099370 h 2825596"/>
                <a:gd name="connsiteX96" fmla="*/ 229859 w 3249530"/>
                <a:gd name="connsiteY96" fmla="*/ 1074993 h 2825596"/>
                <a:gd name="connsiteX97" fmla="*/ 257721 w 3249530"/>
                <a:gd name="connsiteY97" fmla="*/ 1052933 h 2825596"/>
                <a:gd name="connsiteX98" fmla="*/ 286744 w 3249530"/>
                <a:gd name="connsiteY98" fmla="*/ 1030877 h 2825596"/>
                <a:gd name="connsiteX99" fmla="*/ 315765 w 3249530"/>
                <a:gd name="connsiteY99" fmla="*/ 1008821 h 2825596"/>
                <a:gd name="connsiteX100" fmla="*/ 344789 w 3249530"/>
                <a:gd name="connsiteY100" fmla="*/ 986763 h 2825596"/>
                <a:gd name="connsiteX101" fmla="*/ 371489 w 3249530"/>
                <a:gd name="connsiteY101" fmla="*/ 963546 h 2825596"/>
                <a:gd name="connsiteX102" fmla="*/ 394708 w 3249530"/>
                <a:gd name="connsiteY102" fmla="*/ 936846 h 2825596"/>
                <a:gd name="connsiteX103" fmla="*/ 415603 w 3249530"/>
                <a:gd name="connsiteY103" fmla="*/ 911305 h 2825596"/>
                <a:gd name="connsiteX104" fmla="*/ 431856 w 3249530"/>
                <a:gd name="connsiteY104" fmla="*/ 882284 h 2825596"/>
                <a:gd name="connsiteX105" fmla="*/ 445787 w 3249530"/>
                <a:gd name="connsiteY105" fmla="*/ 850938 h 2825596"/>
                <a:gd name="connsiteX106" fmla="*/ 457395 w 3249530"/>
                <a:gd name="connsiteY106" fmla="*/ 817272 h 2825596"/>
                <a:gd name="connsiteX107" fmla="*/ 467843 w 3249530"/>
                <a:gd name="connsiteY107" fmla="*/ 782445 h 2825596"/>
                <a:gd name="connsiteX108" fmla="*/ 477132 w 3249530"/>
                <a:gd name="connsiteY108" fmla="*/ 747618 h 2825596"/>
                <a:gd name="connsiteX109" fmla="*/ 486420 w 3249530"/>
                <a:gd name="connsiteY109" fmla="*/ 711631 h 2825596"/>
                <a:gd name="connsiteX110" fmla="*/ 496868 w 3249530"/>
                <a:gd name="connsiteY110" fmla="*/ 677965 h 2825596"/>
                <a:gd name="connsiteX111" fmla="*/ 508476 w 3249530"/>
                <a:gd name="connsiteY111" fmla="*/ 644298 h 2825596"/>
                <a:gd name="connsiteX112" fmla="*/ 522407 w 3249530"/>
                <a:gd name="connsiteY112" fmla="*/ 612955 h 2825596"/>
                <a:gd name="connsiteX113" fmla="*/ 539819 w 3249530"/>
                <a:gd name="connsiteY113" fmla="*/ 585092 h 2825596"/>
                <a:gd name="connsiteX114" fmla="*/ 560715 w 3249530"/>
                <a:gd name="connsiteY114" fmla="*/ 559553 h 2825596"/>
                <a:gd name="connsiteX115" fmla="*/ 586254 w 3249530"/>
                <a:gd name="connsiteY115" fmla="*/ 538657 h 2825596"/>
                <a:gd name="connsiteX116" fmla="*/ 614119 w 3249530"/>
                <a:gd name="connsiteY116" fmla="*/ 521245 h 2825596"/>
                <a:gd name="connsiteX117" fmla="*/ 645460 w 3249530"/>
                <a:gd name="connsiteY117" fmla="*/ 507312 h 2825596"/>
                <a:gd name="connsiteX118" fmla="*/ 679129 w 3249530"/>
                <a:gd name="connsiteY118" fmla="*/ 495703 h 2825596"/>
                <a:gd name="connsiteX119" fmla="*/ 712793 w 3249530"/>
                <a:gd name="connsiteY119" fmla="*/ 485255 h 2825596"/>
                <a:gd name="connsiteX120" fmla="*/ 748782 w 3249530"/>
                <a:gd name="connsiteY120" fmla="*/ 475968 h 2825596"/>
                <a:gd name="connsiteX121" fmla="*/ 783607 w 3249530"/>
                <a:gd name="connsiteY121" fmla="*/ 466681 h 2825596"/>
                <a:gd name="connsiteX122" fmla="*/ 818436 w 3249530"/>
                <a:gd name="connsiteY122" fmla="*/ 456233 h 2825596"/>
                <a:gd name="connsiteX123" fmla="*/ 852101 w 3249530"/>
                <a:gd name="connsiteY123" fmla="*/ 444624 h 2825596"/>
                <a:gd name="connsiteX124" fmla="*/ 883446 w 3249530"/>
                <a:gd name="connsiteY124" fmla="*/ 430693 h 2825596"/>
                <a:gd name="connsiteX125" fmla="*/ 912469 w 3249530"/>
                <a:gd name="connsiteY125" fmla="*/ 414441 h 2825596"/>
                <a:gd name="connsiteX126" fmla="*/ 938008 w 3249530"/>
                <a:gd name="connsiteY126" fmla="*/ 393546 h 2825596"/>
                <a:gd name="connsiteX127" fmla="*/ 964708 w 3249530"/>
                <a:gd name="connsiteY127" fmla="*/ 370325 h 2825596"/>
                <a:gd name="connsiteX128" fmla="*/ 987927 w 3249530"/>
                <a:gd name="connsiteY128" fmla="*/ 343625 h 2825596"/>
                <a:gd name="connsiteX129" fmla="*/ 1009985 w 3249530"/>
                <a:gd name="connsiteY129" fmla="*/ 315765 h 2825596"/>
                <a:gd name="connsiteX130" fmla="*/ 1032041 w 3249530"/>
                <a:gd name="connsiteY130" fmla="*/ 286742 h 2825596"/>
                <a:gd name="connsiteX131" fmla="*/ 1054097 w 3249530"/>
                <a:gd name="connsiteY131" fmla="*/ 257719 h 2825596"/>
                <a:gd name="connsiteX132" fmla="*/ 1076156 w 3249530"/>
                <a:gd name="connsiteY132" fmla="*/ 229857 h 2825596"/>
                <a:gd name="connsiteX133" fmla="*/ 1100534 w 3249530"/>
                <a:gd name="connsiteY133" fmla="*/ 203157 h 2825596"/>
                <a:gd name="connsiteX134" fmla="*/ 1124914 w 3249530"/>
                <a:gd name="connsiteY134" fmla="*/ 179941 h 2825596"/>
                <a:gd name="connsiteX135" fmla="*/ 1152776 w 3249530"/>
                <a:gd name="connsiteY135" fmla="*/ 160203 h 2825596"/>
                <a:gd name="connsiteX136" fmla="*/ 1181798 w 3249530"/>
                <a:gd name="connsiteY136" fmla="*/ 145112 h 2825596"/>
                <a:gd name="connsiteX137" fmla="*/ 1216625 w 3249530"/>
                <a:gd name="connsiteY137" fmla="*/ 134664 h 2825596"/>
                <a:gd name="connsiteX138" fmla="*/ 1252613 w 3249530"/>
                <a:gd name="connsiteY138" fmla="*/ 130020 h 2825596"/>
                <a:gd name="connsiteX139" fmla="*/ 1289760 w 3249530"/>
                <a:gd name="connsiteY139" fmla="*/ 128860 h 2825596"/>
                <a:gd name="connsiteX140" fmla="*/ 1329231 w 3249530"/>
                <a:gd name="connsiteY140" fmla="*/ 132343 h 2825596"/>
                <a:gd name="connsiteX141" fmla="*/ 1368702 w 3249530"/>
                <a:gd name="connsiteY141" fmla="*/ 136987 h 2825596"/>
                <a:gd name="connsiteX142" fmla="*/ 1408174 w 3249530"/>
                <a:gd name="connsiteY142" fmla="*/ 142791 h 2825596"/>
                <a:gd name="connsiteX143" fmla="*/ 1447643 w 3249530"/>
                <a:gd name="connsiteY143" fmla="*/ 147435 h 2825596"/>
                <a:gd name="connsiteX144" fmla="*/ 1487113 w 3249530"/>
                <a:gd name="connsiteY144" fmla="*/ 149755 h 2825596"/>
                <a:gd name="connsiteX145" fmla="*/ 1525423 w 3249530"/>
                <a:gd name="connsiteY145" fmla="*/ 149755 h 2825596"/>
                <a:gd name="connsiteX146" fmla="*/ 1561413 w 3249530"/>
                <a:gd name="connsiteY146" fmla="*/ 145112 h 2825596"/>
                <a:gd name="connsiteX147" fmla="*/ 1597402 w 3249530"/>
                <a:gd name="connsiteY147" fmla="*/ 135824 h 2825596"/>
                <a:gd name="connsiteX148" fmla="*/ 1632227 w 3249530"/>
                <a:gd name="connsiteY148" fmla="*/ 121895 h 2825596"/>
                <a:gd name="connsiteX149" fmla="*/ 1667054 w 3249530"/>
                <a:gd name="connsiteY149" fmla="*/ 103320 h 2825596"/>
                <a:gd name="connsiteX150" fmla="*/ 1701880 w 3249530"/>
                <a:gd name="connsiteY150" fmla="*/ 84745 h 2825596"/>
                <a:gd name="connsiteX151" fmla="*/ 1736707 w 3249530"/>
                <a:gd name="connsiteY151" fmla="*/ 63850 h 2825596"/>
                <a:gd name="connsiteX152" fmla="*/ 1770374 w 3249530"/>
                <a:gd name="connsiteY152" fmla="*/ 44114 h 2825596"/>
                <a:gd name="connsiteX153" fmla="*/ 1806363 w 3249530"/>
                <a:gd name="connsiteY153" fmla="*/ 26700 h 2825596"/>
                <a:gd name="connsiteX154" fmla="*/ 1841188 w 3249530"/>
                <a:gd name="connsiteY154" fmla="*/ 12769 h 2825596"/>
                <a:gd name="connsiteX155" fmla="*/ 1877177 w 3249530"/>
                <a:gd name="connsiteY155" fmla="*/ 3481 h 282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249530" h="2825596">
                  <a:moveTo>
                    <a:pt x="1914327" y="0"/>
                  </a:moveTo>
                  <a:lnTo>
                    <a:pt x="1951475" y="3481"/>
                  </a:lnTo>
                  <a:lnTo>
                    <a:pt x="1987462" y="12769"/>
                  </a:lnTo>
                  <a:lnTo>
                    <a:pt x="2022289" y="26700"/>
                  </a:lnTo>
                  <a:lnTo>
                    <a:pt x="2058276" y="44114"/>
                  </a:lnTo>
                  <a:lnTo>
                    <a:pt x="2091943" y="63850"/>
                  </a:lnTo>
                  <a:lnTo>
                    <a:pt x="2126772" y="84745"/>
                  </a:lnTo>
                  <a:lnTo>
                    <a:pt x="2161598" y="103320"/>
                  </a:lnTo>
                  <a:lnTo>
                    <a:pt x="2196423" y="121895"/>
                  </a:lnTo>
                  <a:lnTo>
                    <a:pt x="2230090" y="135824"/>
                  </a:lnTo>
                  <a:lnTo>
                    <a:pt x="2267239" y="145112"/>
                  </a:lnTo>
                  <a:lnTo>
                    <a:pt x="2303227" y="149755"/>
                  </a:lnTo>
                  <a:lnTo>
                    <a:pt x="2341537" y="149755"/>
                  </a:lnTo>
                  <a:lnTo>
                    <a:pt x="2381007" y="147435"/>
                  </a:lnTo>
                  <a:lnTo>
                    <a:pt x="2420478" y="142791"/>
                  </a:lnTo>
                  <a:lnTo>
                    <a:pt x="2459948" y="136987"/>
                  </a:lnTo>
                  <a:lnTo>
                    <a:pt x="2499419" y="132343"/>
                  </a:lnTo>
                  <a:lnTo>
                    <a:pt x="2538890" y="128860"/>
                  </a:lnTo>
                  <a:lnTo>
                    <a:pt x="2576038" y="130020"/>
                  </a:lnTo>
                  <a:lnTo>
                    <a:pt x="2612027" y="134664"/>
                  </a:lnTo>
                  <a:lnTo>
                    <a:pt x="2646854" y="145112"/>
                  </a:lnTo>
                  <a:lnTo>
                    <a:pt x="2675876" y="160203"/>
                  </a:lnTo>
                  <a:lnTo>
                    <a:pt x="2703736" y="179941"/>
                  </a:lnTo>
                  <a:lnTo>
                    <a:pt x="2728116" y="203157"/>
                  </a:lnTo>
                  <a:lnTo>
                    <a:pt x="2752496" y="229857"/>
                  </a:lnTo>
                  <a:lnTo>
                    <a:pt x="2774553" y="257719"/>
                  </a:lnTo>
                  <a:lnTo>
                    <a:pt x="2796609" y="286742"/>
                  </a:lnTo>
                  <a:lnTo>
                    <a:pt x="2818667" y="315765"/>
                  </a:lnTo>
                  <a:lnTo>
                    <a:pt x="2840723" y="343625"/>
                  </a:lnTo>
                  <a:lnTo>
                    <a:pt x="2863942" y="370325"/>
                  </a:lnTo>
                  <a:lnTo>
                    <a:pt x="2890644" y="393546"/>
                  </a:lnTo>
                  <a:lnTo>
                    <a:pt x="2916183" y="414441"/>
                  </a:lnTo>
                  <a:lnTo>
                    <a:pt x="2945206" y="430693"/>
                  </a:lnTo>
                  <a:lnTo>
                    <a:pt x="2976549" y="444624"/>
                  </a:lnTo>
                  <a:lnTo>
                    <a:pt x="3010216" y="456233"/>
                  </a:lnTo>
                  <a:lnTo>
                    <a:pt x="3045040" y="466681"/>
                  </a:lnTo>
                  <a:lnTo>
                    <a:pt x="3079870" y="475968"/>
                  </a:lnTo>
                  <a:lnTo>
                    <a:pt x="3115857" y="485255"/>
                  </a:lnTo>
                  <a:lnTo>
                    <a:pt x="3149523" y="495703"/>
                  </a:lnTo>
                  <a:lnTo>
                    <a:pt x="3183190" y="507312"/>
                  </a:lnTo>
                  <a:lnTo>
                    <a:pt x="3214533" y="521245"/>
                  </a:lnTo>
                  <a:lnTo>
                    <a:pt x="3242396" y="538657"/>
                  </a:lnTo>
                  <a:lnTo>
                    <a:pt x="3249530" y="544494"/>
                  </a:lnTo>
                  <a:lnTo>
                    <a:pt x="3249530" y="2825596"/>
                  </a:lnTo>
                  <a:lnTo>
                    <a:pt x="329475" y="2825596"/>
                  </a:lnTo>
                  <a:lnTo>
                    <a:pt x="315765" y="2815178"/>
                  </a:lnTo>
                  <a:lnTo>
                    <a:pt x="286744" y="2793119"/>
                  </a:lnTo>
                  <a:lnTo>
                    <a:pt x="257721" y="2771063"/>
                  </a:lnTo>
                  <a:lnTo>
                    <a:pt x="229859" y="2749005"/>
                  </a:lnTo>
                  <a:lnTo>
                    <a:pt x="203159" y="2724626"/>
                  </a:lnTo>
                  <a:lnTo>
                    <a:pt x="179940" y="2700249"/>
                  </a:lnTo>
                  <a:lnTo>
                    <a:pt x="160205" y="2672387"/>
                  </a:lnTo>
                  <a:lnTo>
                    <a:pt x="145114" y="2643364"/>
                  </a:lnTo>
                  <a:lnTo>
                    <a:pt x="134666" y="2608537"/>
                  </a:lnTo>
                  <a:lnTo>
                    <a:pt x="130022" y="2572550"/>
                  </a:lnTo>
                  <a:lnTo>
                    <a:pt x="128860" y="2535400"/>
                  </a:lnTo>
                  <a:lnTo>
                    <a:pt x="132343" y="2495930"/>
                  </a:lnTo>
                  <a:lnTo>
                    <a:pt x="136987" y="2456459"/>
                  </a:lnTo>
                  <a:lnTo>
                    <a:pt x="142791" y="2416989"/>
                  </a:lnTo>
                  <a:lnTo>
                    <a:pt x="147436" y="2377518"/>
                  </a:lnTo>
                  <a:lnTo>
                    <a:pt x="149757" y="2338047"/>
                  </a:lnTo>
                  <a:lnTo>
                    <a:pt x="149757" y="2299737"/>
                  </a:lnTo>
                  <a:lnTo>
                    <a:pt x="145114" y="2263752"/>
                  </a:lnTo>
                  <a:lnTo>
                    <a:pt x="135826" y="2227763"/>
                  </a:lnTo>
                  <a:lnTo>
                    <a:pt x="121895" y="2194096"/>
                  </a:lnTo>
                  <a:lnTo>
                    <a:pt x="104483" y="2159269"/>
                  </a:lnTo>
                  <a:lnTo>
                    <a:pt x="84745" y="2124445"/>
                  </a:lnTo>
                  <a:lnTo>
                    <a:pt x="63852" y="2089616"/>
                  </a:lnTo>
                  <a:lnTo>
                    <a:pt x="44116" y="2055949"/>
                  </a:lnTo>
                  <a:lnTo>
                    <a:pt x="26702" y="2019962"/>
                  </a:lnTo>
                  <a:lnTo>
                    <a:pt x="12771" y="1985135"/>
                  </a:lnTo>
                  <a:lnTo>
                    <a:pt x="3483" y="1949146"/>
                  </a:lnTo>
                  <a:lnTo>
                    <a:pt x="0" y="1911998"/>
                  </a:lnTo>
                  <a:lnTo>
                    <a:pt x="3483" y="1874850"/>
                  </a:lnTo>
                  <a:lnTo>
                    <a:pt x="12771" y="1838863"/>
                  </a:lnTo>
                  <a:lnTo>
                    <a:pt x="26702" y="1804034"/>
                  </a:lnTo>
                  <a:lnTo>
                    <a:pt x="44116" y="1768047"/>
                  </a:lnTo>
                  <a:lnTo>
                    <a:pt x="63852" y="1734381"/>
                  </a:lnTo>
                  <a:lnTo>
                    <a:pt x="84745" y="1699556"/>
                  </a:lnTo>
                  <a:lnTo>
                    <a:pt x="104483" y="1664727"/>
                  </a:lnTo>
                  <a:lnTo>
                    <a:pt x="121895" y="1629900"/>
                  </a:lnTo>
                  <a:lnTo>
                    <a:pt x="135826" y="1596234"/>
                  </a:lnTo>
                  <a:lnTo>
                    <a:pt x="145114" y="1560246"/>
                  </a:lnTo>
                  <a:lnTo>
                    <a:pt x="149757" y="1524259"/>
                  </a:lnTo>
                  <a:lnTo>
                    <a:pt x="149757" y="1485949"/>
                  </a:lnTo>
                  <a:lnTo>
                    <a:pt x="147436" y="1446478"/>
                  </a:lnTo>
                  <a:lnTo>
                    <a:pt x="142791" y="1407008"/>
                  </a:lnTo>
                  <a:lnTo>
                    <a:pt x="136987" y="1367537"/>
                  </a:lnTo>
                  <a:lnTo>
                    <a:pt x="132343" y="1328067"/>
                  </a:lnTo>
                  <a:lnTo>
                    <a:pt x="128860" y="1288596"/>
                  </a:lnTo>
                  <a:lnTo>
                    <a:pt x="130022" y="1251448"/>
                  </a:lnTo>
                  <a:lnTo>
                    <a:pt x="134666" y="1215461"/>
                  </a:lnTo>
                  <a:lnTo>
                    <a:pt x="145114" y="1180632"/>
                  </a:lnTo>
                  <a:lnTo>
                    <a:pt x="160205" y="1151611"/>
                  </a:lnTo>
                  <a:lnTo>
                    <a:pt x="179940" y="1123749"/>
                  </a:lnTo>
                  <a:lnTo>
                    <a:pt x="203159" y="1099370"/>
                  </a:lnTo>
                  <a:lnTo>
                    <a:pt x="229859" y="1074993"/>
                  </a:lnTo>
                  <a:lnTo>
                    <a:pt x="257721" y="1052933"/>
                  </a:lnTo>
                  <a:lnTo>
                    <a:pt x="286744" y="1030877"/>
                  </a:lnTo>
                  <a:lnTo>
                    <a:pt x="315765" y="1008821"/>
                  </a:lnTo>
                  <a:lnTo>
                    <a:pt x="344789" y="986763"/>
                  </a:lnTo>
                  <a:lnTo>
                    <a:pt x="371489" y="963546"/>
                  </a:lnTo>
                  <a:lnTo>
                    <a:pt x="394708" y="936846"/>
                  </a:lnTo>
                  <a:lnTo>
                    <a:pt x="415603" y="911305"/>
                  </a:lnTo>
                  <a:lnTo>
                    <a:pt x="431856" y="882284"/>
                  </a:lnTo>
                  <a:lnTo>
                    <a:pt x="445787" y="850938"/>
                  </a:lnTo>
                  <a:lnTo>
                    <a:pt x="457395" y="817272"/>
                  </a:lnTo>
                  <a:lnTo>
                    <a:pt x="467843" y="782445"/>
                  </a:lnTo>
                  <a:lnTo>
                    <a:pt x="477132" y="747618"/>
                  </a:lnTo>
                  <a:lnTo>
                    <a:pt x="486420" y="711631"/>
                  </a:lnTo>
                  <a:lnTo>
                    <a:pt x="496868" y="677965"/>
                  </a:lnTo>
                  <a:lnTo>
                    <a:pt x="508476" y="644298"/>
                  </a:lnTo>
                  <a:lnTo>
                    <a:pt x="522407" y="612955"/>
                  </a:lnTo>
                  <a:lnTo>
                    <a:pt x="539819" y="585092"/>
                  </a:lnTo>
                  <a:lnTo>
                    <a:pt x="560715" y="559553"/>
                  </a:lnTo>
                  <a:lnTo>
                    <a:pt x="586254" y="538657"/>
                  </a:lnTo>
                  <a:lnTo>
                    <a:pt x="614119" y="521245"/>
                  </a:lnTo>
                  <a:lnTo>
                    <a:pt x="645460" y="507312"/>
                  </a:lnTo>
                  <a:lnTo>
                    <a:pt x="679129" y="495703"/>
                  </a:lnTo>
                  <a:lnTo>
                    <a:pt x="712793" y="485255"/>
                  </a:lnTo>
                  <a:lnTo>
                    <a:pt x="748782" y="475968"/>
                  </a:lnTo>
                  <a:lnTo>
                    <a:pt x="783607" y="466681"/>
                  </a:lnTo>
                  <a:lnTo>
                    <a:pt x="818436" y="456233"/>
                  </a:lnTo>
                  <a:lnTo>
                    <a:pt x="852101" y="444624"/>
                  </a:lnTo>
                  <a:lnTo>
                    <a:pt x="883446" y="430693"/>
                  </a:lnTo>
                  <a:lnTo>
                    <a:pt x="912469" y="414441"/>
                  </a:lnTo>
                  <a:lnTo>
                    <a:pt x="938008" y="393546"/>
                  </a:lnTo>
                  <a:lnTo>
                    <a:pt x="964708" y="370325"/>
                  </a:lnTo>
                  <a:lnTo>
                    <a:pt x="987927" y="343625"/>
                  </a:lnTo>
                  <a:lnTo>
                    <a:pt x="1009985" y="315765"/>
                  </a:lnTo>
                  <a:lnTo>
                    <a:pt x="1032041" y="286742"/>
                  </a:lnTo>
                  <a:lnTo>
                    <a:pt x="1054097" y="257719"/>
                  </a:lnTo>
                  <a:lnTo>
                    <a:pt x="1076156" y="229857"/>
                  </a:lnTo>
                  <a:lnTo>
                    <a:pt x="1100534" y="203157"/>
                  </a:lnTo>
                  <a:lnTo>
                    <a:pt x="1124914" y="179941"/>
                  </a:lnTo>
                  <a:lnTo>
                    <a:pt x="1152776" y="160203"/>
                  </a:lnTo>
                  <a:lnTo>
                    <a:pt x="1181798" y="145112"/>
                  </a:lnTo>
                  <a:lnTo>
                    <a:pt x="1216625" y="134664"/>
                  </a:lnTo>
                  <a:lnTo>
                    <a:pt x="1252613" y="130020"/>
                  </a:lnTo>
                  <a:lnTo>
                    <a:pt x="1289760" y="128860"/>
                  </a:lnTo>
                  <a:lnTo>
                    <a:pt x="1329231" y="132343"/>
                  </a:lnTo>
                  <a:lnTo>
                    <a:pt x="1368702" y="136987"/>
                  </a:lnTo>
                  <a:lnTo>
                    <a:pt x="1408174" y="142791"/>
                  </a:lnTo>
                  <a:lnTo>
                    <a:pt x="1447643" y="147435"/>
                  </a:lnTo>
                  <a:lnTo>
                    <a:pt x="1487113" y="149755"/>
                  </a:lnTo>
                  <a:lnTo>
                    <a:pt x="1525423" y="149755"/>
                  </a:lnTo>
                  <a:lnTo>
                    <a:pt x="1561413" y="145112"/>
                  </a:lnTo>
                  <a:lnTo>
                    <a:pt x="1597402" y="135824"/>
                  </a:lnTo>
                  <a:lnTo>
                    <a:pt x="1632227" y="121895"/>
                  </a:lnTo>
                  <a:lnTo>
                    <a:pt x="1667054" y="103320"/>
                  </a:lnTo>
                  <a:lnTo>
                    <a:pt x="1701880" y="84745"/>
                  </a:lnTo>
                  <a:lnTo>
                    <a:pt x="1736707" y="63850"/>
                  </a:lnTo>
                  <a:lnTo>
                    <a:pt x="1770374" y="44114"/>
                  </a:lnTo>
                  <a:lnTo>
                    <a:pt x="1806363" y="26700"/>
                  </a:lnTo>
                  <a:lnTo>
                    <a:pt x="1841188" y="12769"/>
                  </a:lnTo>
                  <a:lnTo>
                    <a:pt x="1877177" y="34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C7B8ADA-3446-4FE3-A285-3E0D71D12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43264" y="3933316"/>
              <a:ext cx="3348736" cy="2924683"/>
            </a:xfrm>
            <a:custGeom>
              <a:avLst/>
              <a:gdLst>
                <a:gd name="connsiteX0" fmla="*/ 2013532 w 3348736"/>
                <a:gd name="connsiteY0" fmla="*/ 0 h 2924683"/>
                <a:gd name="connsiteX1" fmla="*/ 2052605 w 3348736"/>
                <a:gd name="connsiteY1" fmla="*/ 3662 h 2924683"/>
                <a:gd name="connsiteX2" fmla="*/ 2090458 w 3348736"/>
                <a:gd name="connsiteY2" fmla="*/ 13432 h 2924683"/>
                <a:gd name="connsiteX3" fmla="*/ 2127091 w 3348736"/>
                <a:gd name="connsiteY3" fmla="*/ 28084 h 2924683"/>
                <a:gd name="connsiteX4" fmla="*/ 2164942 w 3348736"/>
                <a:gd name="connsiteY4" fmla="*/ 46400 h 2924683"/>
                <a:gd name="connsiteX5" fmla="*/ 2200354 w 3348736"/>
                <a:gd name="connsiteY5" fmla="*/ 67158 h 2924683"/>
                <a:gd name="connsiteX6" fmla="*/ 2236987 w 3348736"/>
                <a:gd name="connsiteY6" fmla="*/ 89137 h 2924683"/>
                <a:gd name="connsiteX7" fmla="*/ 2273618 w 3348736"/>
                <a:gd name="connsiteY7" fmla="*/ 108674 h 2924683"/>
                <a:gd name="connsiteX8" fmla="*/ 2310249 w 3348736"/>
                <a:gd name="connsiteY8" fmla="*/ 128211 h 2924683"/>
                <a:gd name="connsiteX9" fmla="*/ 2345660 w 3348736"/>
                <a:gd name="connsiteY9" fmla="*/ 142864 h 2924683"/>
                <a:gd name="connsiteX10" fmla="*/ 2384735 w 3348736"/>
                <a:gd name="connsiteY10" fmla="*/ 152632 h 2924683"/>
                <a:gd name="connsiteX11" fmla="*/ 2422587 w 3348736"/>
                <a:gd name="connsiteY11" fmla="*/ 157517 h 2924683"/>
                <a:gd name="connsiteX12" fmla="*/ 2462882 w 3348736"/>
                <a:gd name="connsiteY12" fmla="*/ 157517 h 2924683"/>
                <a:gd name="connsiteX13" fmla="*/ 2504398 w 3348736"/>
                <a:gd name="connsiteY13" fmla="*/ 155076 h 2924683"/>
                <a:gd name="connsiteX14" fmla="*/ 2545914 w 3348736"/>
                <a:gd name="connsiteY14" fmla="*/ 150191 h 2924683"/>
                <a:gd name="connsiteX15" fmla="*/ 2587431 w 3348736"/>
                <a:gd name="connsiteY15" fmla="*/ 144086 h 2924683"/>
                <a:gd name="connsiteX16" fmla="*/ 2628946 w 3348736"/>
                <a:gd name="connsiteY16" fmla="*/ 139201 h 2924683"/>
                <a:gd name="connsiteX17" fmla="*/ 2670463 w 3348736"/>
                <a:gd name="connsiteY17" fmla="*/ 135537 h 2924683"/>
                <a:gd name="connsiteX18" fmla="*/ 2709536 w 3348736"/>
                <a:gd name="connsiteY18" fmla="*/ 136759 h 2924683"/>
                <a:gd name="connsiteX19" fmla="*/ 2747389 w 3348736"/>
                <a:gd name="connsiteY19" fmla="*/ 141643 h 2924683"/>
                <a:gd name="connsiteX20" fmla="*/ 2784022 w 3348736"/>
                <a:gd name="connsiteY20" fmla="*/ 152632 h 2924683"/>
                <a:gd name="connsiteX21" fmla="*/ 2814549 w 3348736"/>
                <a:gd name="connsiteY21" fmla="*/ 168506 h 2924683"/>
                <a:gd name="connsiteX22" fmla="*/ 2843853 w 3348736"/>
                <a:gd name="connsiteY22" fmla="*/ 189265 h 2924683"/>
                <a:gd name="connsiteX23" fmla="*/ 2869496 w 3348736"/>
                <a:gd name="connsiteY23" fmla="*/ 213685 h 2924683"/>
                <a:gd name="connsiteX24" fmla="*/ 2895138 w 3348736"/>
                <a:gd name="connsiteY24" fmla="*/ 241769 h 2924683"/>
                <a:gd name="connsiteX25" fmla="*/ 2918338 w 3348736"/>
                <a:gd name="connsiteY25" fmla="*/ 271075 h 2924683"/>
                <a:gd name="connsiteX26" fmla="*/ 2941538 w 3348736"/>
                <a:gd name="connsiteY26" fmla="*/ 301602 h 2924683"/>
                <a:gd name="connsiteX27" fmla="*/ 2964739 w 3348736"/>
                <a:gd name="connsiteY27" fmla="*/ 332128 h 2924683"/>
                <a:gd name="connsiteX28" fmla="*/ 2987939 w 3348736"/>
                <a:gd name="connsiteY28" fmla="*/ 361433 h 2924683"/>
                <a:gd name="connsiteX29" fmla="*/ 3012361 w 3348736"/>
                <a:gd name="connsiteY29" fmla="*/ 389517 h 2924683"/>
                <a:gd name="connsiteX30" fmla="*/ 3040445 w 3348736"/>
                <a:gd name="connsiteY30" fmla="*/ 413940 h 2924683"/>
                <a:gd name="connsiteX31" fmla="*/ 3067309 w 3348736"/>
                <a:gd name="connsiteY31" fmla="*/ 435919 h 2924683"/>
                <a:gd name="connsiteX32" fmla="*/ 3097835 w 3348736"/>
                <a:gd name="connsiteY32" fmla="*/ 453013 h 2924683"/>
                <a:gd name="connsiteX33" fmla="*/ 3130804 w 3348736"/>
                <a:gd name="connsiteY33" fmla="*/ 467665 h 2924683"/>
                <a:gd name="connsiteX34" fmla="*/ 3166214 w 3348736"/>
                <a:gd name="connsiteY34" fmla="*/ 479876 h 2924683"/>
                <a:gd name="connsiteX35" fmla="*/ 3202845 w 3348736"/>
                <a:gd name="connsiteY35" fmla="*/ 490865 h 2924683"/>
                <a:gd name="connsiteX36" fmla="*/ 3239478 w 3348736"/>
                <a:gd name="connsiteY36" fmla="*/ 500634 h 2924683"/>
                <a:gd name="connsiteX37" fmla="*/ 3277331 w 3348736"/>
                <a:gd name="connsiteY37" fmla="*/ 510403 h 2924683"/>
                <a:gd name="connsiteX38" fmla="*/ 3312741 w 3348736"/>
                <a:gd name="connsiteY38" fmla="*/ 521393 h 2924683"/>
                <a:gd name="connsiteX39" fmla="*/ 3348152 w 3348736"/>
                <a:gd name="connsiteY39" fmla="*/ 533603 h 2924683"/>
                <a:gd name="connsiteX40" fmla="*/ 3348736 w 3348736"/>
                <a:gd name="connsiteY40" fmla="*/ 533862 h 2924683"/>
                <a:gd name="connsiteX41" fmla="*/ 3348736 w 3348736"/>
                <a:gd name="connsiteY41" fmla="*/ 2924683 h 2924683"/>
                <a:gd name="connsiteX42" fmla="*/ 284253 w 3348736"/>
                <a:gd name="connsiteY42" fmla="*/ 2924683 h 2924683"/>
                <a:gd name="connsiteX43" fmla="*/ 271076 w 3348736"/>
                <a:gd name="connsiteY43" fmla="*/ 2914669 h 2924683"/>
                <a:gd name="connsiteX44" fmla="*/ 241770 w 3348736"/>
                <a:gd name="connsiteY44" fmla="*/ 2891468 h 2924683"/>
                <a:gd name="connsiteX45" fmla="*/ 213686 w 3348736"/>
                <a:gd name="connsiteY45" fmla="*/ 2865827 h 2924683"/>
                <a:gd name="connsiteX46" fmla="*/ 189265 w 3348736"/>
                <a:gd name="connsiteY46" fmla="*/ 2840185 h 2924683"/>
                <a:gd name="connsiteX47" fmla="*/ 168508 w 3348736"/>
                <a:gd name="connsiteY47" fmla="*/ 2810878 h 2924683"/>
                <a:gd name="connsiteX48" fmla="*/ 152634 w 3348736"/>
                <a:gd name="connsiteY48" fmla="*/ 2780353 h 2924683"/>
                <a:gd name="connsiteX49" fmla="*/ 141644 w 3348736"/>
                <a:gd name="connsiteY49" fmla="*/ 2743722 h 2924683"/>
                <a:gd name="connsiteX50" fmla="*/ 136760 w 3348736"/>
                <a:gd name="connsiteY50" fmla="*/ 2705868 h 2924683"/>
                <a:gd name="connsiteX51" fmla="*/ 135538 w 3348736"/>
                <a:gd name="connsiteY51" fmla="*/ 2666793 h 2924683"/>
                <a:gd name="connsiteX52" fmla="*/ 139201 w 3348736"/>
                <a:gd name="connsiteY52" fmla="*/ 2625277 h 2924683"/>
                <a:gd name="connsiteX53" fmla="*/ 144086 w 3348736"/>
                <a:gd name="connsiteY53" fmla="*/ 2583762 h 2924683"/>
                <a:gd name="connsiteX54" fmla="*/ 150191 w 3348736"/>
                <a:gd name="connsiteY54" fmla="*/ 2542245 h 2924683"/>
                <a:gd name="connsiteX55" fmla="*/ 155076 w 3348736"/>
                <a:gd name="connsiteY55" fmla="*/ 2500730 h 2924683"/>
                <a:gd name="connsiteX56" fmla="*/ 157518 w 3348736"/>
                <a:gd name="connsiteY56" fmla="*/ 2459214 h 2924683"/>
                <a:gd name="connsiteX57" fmla="*/ 157518 w 3348736"/>
                <a:gd name="connsiteY57" fmla="*/ 2418918 h 2924683"/>
                <a:gd name="connsiteX58" fmla="*/ 152634 w 3348736"/>
                <a:gd name="connsiteY58" fmla="*/ 2381067 h 2924683"/>
                <a:gd name="connsiteX59" fmla="*/ 142865 w 3348736"/>
                <a:gd name="connsiteY59" fmla="*/ 2343213 h 2924683"/>
                <a:gd name="connsiteX60" fmla="*/ 128212 w 3348736"/>
                <a:gd name="connsiteY60" fmla="*/ 2307801 h 2924683"/>
                <a:gd name="connsiteX61" fmla="*/ 109897 w 3348736"/>
                <a:gd name="connsiteY61" fmla="*/ 2271170 h 2924683"/>
                <a:gd name="connsiteX62" fmla="*/ 89137 w 3348736"/>
                <a:gd name="connsiteY62" fmla="*/ 2234540 h 2924683"/>
                <a:gd name="connsiteX63" fmla="*/ 67160 w 3348736"/>
                <a:gd name="connsiteY63" fmla="*/ 2197907 h 2924683"/>
                <a:gd name="connsiteX64" fmla="*/ 46401 w 3348736"/>
                <a:gd name="connsiteY64" fmla="*/ 2162495 h 2924683"/>
                <a:gd name="connsiteX65" fmla="*/ 28084 w 3348736"/>
                <a:gd name="connsiteY65" fmla="*/ 2124644 h 2924683"/>
                <a:gd name="connsiteX66" fmla="*/ 13433 w 3348736"/>
                <a:gd name="connsiteY66" fmla="*/ 2088011 h 2924683"/>
                <a:gd name="connsiteX67" fmla="*/ 3664 w 3348736"/>
                <a:gd name="connsiteY67" fmla="*/ 2050158 h 2924683"/>
                <a:gd name="connsiteX68" fmla="*/ 0 w 3348736"/>
                <a:gd name="connsiteY68" fmla="*/ 2011084 h 2924683"/>
                <a:gd name="connsiteX69" fmla="*/ 3664 w 3348736"/>
                <a:gd name="connsiteY69" fmla="*/ 1972011 h 2924683"/>
                <a:gd name="connsiteX70" fmla="*/ 13433 w 3348736"/>
                <a:gd name="connsiteY70" fmla="*/ 1934159 h 2924683"/>
                <a:gd name="connsiteX71" fmla="*/ 28084 w 3348736"/>
                <a:gd name="connsiteY71" fmla="*/ 1897526 h 2924683"/>
                <a:gd name="connsiteX72" fmla="*/ 46401 w 3348736"/>
                <a:gd name="connsiteY72" fmla="*/ 1859674 h 2924683"/>
                <a:gd name="connsiteX73" fmla="*/ 67160 w 3348736"/>
                <a:gd name="connsiteY73" fmla="*/ 1824262 h 2924683"/>
                <a:gd name="connsiteX74" fmla="*/ 89137 w 3348736"/>
                <a:gd name="connsiteY74" fmla="*/ 1787632 h 2924683"/>
                <a:gd name="connsiteX75" fmla="*/ 109897 w 3348736"/>
                <a:gd name="connsiteY75" fmla="*/ 1750999 h 2924683"/>
                <a:gd name="connsiteX76" fmla="*/ 128212 w 3348736"/>
                <a:gd name="connsiteY76" fmla="*/ 1714368 h 2924683"/>
                <a:gd name="connsiteX77" fmla="*/ 142865 w 3348736"/>
                <a:gd name="connsiteY77" fmla="*/ 1678956 h 2924683"/>
                <a:gd name="connsiteX78" fmla="*/ 152634 w 3348736"/>
                <a:gd name="connsiteY78" fmla="*/ 1641103 h 2924683"/>
                <a:gd name="connsiteX79" fmla="*/ 157518 w 3348736"/>
                <a:gd name="connsiteY79" fmla="*/ 1603251 h 2924683"/>
                <a:gd name="connsiteX80" fmla="*/ 157518 w 3348736"/>
                <a:gd name="connsiteY80" fmla="*/ 1562957 h 2924683"/>
                <a:gd name="connsiteX81" fmla="*/ 155076 w 3348736"/>
                <a:gd name="connsiteY81" fmla="*/ 1521440 h 2924683"/>
                <a:gd name="connsiteX82" fmla="*/ 150191 w 3348736"/>
                <a:gd name="connsiteY82" fmla="*/ 1479924 h 2924683"/>
                <a:gd name="connsiteX83" fmla="*/ 144086 w 3348736"/>
                <a:gd name="connsiteY83" fmla="*/ 1438407 h 2924683"/>
                <a:gd name="connsiteX84" fmla="*/ 139201 w 3348736"/>
                <a:gd name="connsiteY84" fmla="*/ 1396892 h 2924683"/>
                <a:gd name="connsiteX85" fmla="*/ 135538 w 3348736"/>
                <a:gd name="connsiteY85" fmla="*/ 1355376 h 2924683"/>
                <a:gd name="connsiteX86" fmla="*/ 136760 w 3348736"/>
                <a:gd name="connsiteY86" fmla="*/ 1316302 h 2924683"/>
                <a:gd name="connsiteX87" fmla="*/ 141644 w 3348736"/>
                <a:gd name="connsiteY87" fmla="*/ 1278450 h 2924683"/>
                <a:gd name="connsiteX88" fmla="*/ 152634 w 3348736"/>
                <a:gd name="connsiteY88" fmla="*/ 1241817 h 2924683"/>
                <a:gd name="connsiteX89" fmla="*/ 168508 w 3348736"/>
                <a:gd name="connsiteY89" fmla="*/ 1211292 h 2924683"/>
                <a:gd name="connsiteX90" fmla="*/ 189265 w 3348736"/>
                <a:gd name="connsiteY90" fmla="*/ 1181986 h 2924683"/>
                <a:gd name="connsiteX91" fmla="*/ 213686 w 3348736"/>
                <a:gd name="connsiteY91" fmla="*/ 1156343 h 2924683"/>
                <a:gd name="connsiteX92" fmla="*/ 241770 w 3348736"/>
                <a:gd name="connsiteY92" fmla="*/ 1130702 h 2924683"/>
                <a:gd name="connsiteX93" fmla="*/ 271076 w 3348736"/>
                <a:gd name="connsiteY93" fmla="*/ 1107500 h 2924683"/>
                <a:gd name="connsiteX94" fmla="*/ 301603 w 3348736"/>
                <a:gd name="connsiteY94" fmla="*/ 1084300 h 2924683"/>
                <a:gd name="connsiteX95" fmla="*/ 332128 w 3348736"/>
                <a:gd name="connsiteY95" fmla="*/ 1061100 h 2924683"/>
                <a:gd name="connsiteX96" fmla="*/ 362656 w 3348736"/>
                <a:gd name="connsiteY96" fmla="*/ 1037900 h 2924683"/>
                <a:gd name="connsiteX97" fmla="*/ 390740 w 3348736"/>
                <a:gd name="connsiteY97" fmla="*/ 1013480 h 2924683"/>
                <a:gd name="connsiteX98" fmla="*/ 415163 w 3348736"/>
                <a:gd name="connsiteY98" fmla="*/ 985396 h 2924683"/>
                <a:gd name="connsiteX99" fmla="*/ 437140 w 3348736"/>
                <a:gd name="connsiteY99" fmla="*/ 958532 h 2924683"/>
                <a:gd name="connsiteX100" fmla="*/ 454235 w 3348736"/>
                <a:gd name="connsiteY100" fmla="*/ 928006 h 2924683"/>
                <a:gd name="connsiteX101" fmla="*/ 468888 w 3348736"/>
                <a:gd name="connsiteY101" fmla="*/ 895037 h 2924683"/>
                <a:gd name="connsiteX102" fmla="*/ 481099 w 3348736"/>
                <a:gd name="connsiteY102" fmla="*/ 859626 h 2924683"/>
                <a:gd name="connsiteX103" fmla="*/ 492088 w 3348736"/>
                <a:gd name="connsiteY103" fmla="*/ 822993 h 2924683"/>
                <a:gd name="connsiteX104" fmla="*/ 501857 w 3348736"/>
                <a:gd name="connsiteY104" fmla="*/ 786362 h 2924683"/>
                <a:gd name="connsiteX105" fmla="*/ 511626 w 3348736"/>
                <a:gd name="connsiteY105" fmla="*/ 748509 h 2924683"/>
                <a:gd name="connsiteX106" fmla="*/ 522616 w 3348736"/>
                <a:gd name="connsiteY106" fmla="*/ 713099 h 2924683"/>
                <a:gd name="connsiteX107" fmla="*/ 534826 w 3348736"/>
                <a:gd name="connsiteY107" fmla="*/ 677687 h 2924683"/>
                <a:gd name="connsiteX108" fmla="*/ 549479 w 3348736"/>
                <a:gd name="connsiteY108" fmla="*/ 644720 h 2924683"/>
                <a:gd name="connsiteX109" fmla="*/ 567795 w 3348736"/>
                <a:gd name="connsiteY109" fmla="*/ 615414 h 2924683"/>
                <a:gd name="connsiteX110" fmla="*/ 589773 w 3348736"/>
                <a:gd name="connsiteY110" fmla="*/ 588551 h 2924683"/>
                <a:gd name="connsiteX111" fmla="*/ 616636 w 3348736"/>
                <a:gd name="connsiteY111" fmla="*/ 566572 h 2924683"/>
                <a:gd name="connsiteX112" fmla="*/ 645943 w 3348736"/>
                <a:gd name="connsiteY112" fmla="*/ 548256 h 2924683"/>
                <a:gd name="connsiteX113" fmla="*/ 678910 w 3348736"/>
                <a:gd name="connsiteY113" fmla="*/ 533603 h 2924683"/>
                <a:gd name="connsiteX114" fmla="*/ 714322 w 3348736"/>
                <a:gd name="connsiteY114" fmla="*/ 521393 h 2924683"/>
                <a:gd name="connsiteX115" fmla="*/ 749733 w 3348736"/>
                <a:gd name="connsiteY115" fmla="*/ 510403 h 2924683"/>
                <a:gd name="connsiteX116" fmla="*/ 787586 w 3348736"/>
                <a:gd name="connsiteY116" fmla="*/ 500634 h 2924683"/>
                <a:gd name="connsiteX117" fmla="*/ 824217 w 3348736"/>
                <a:gd name="connsiteY117" fmla="*/ 490865 h 2924683"/>
                <a:gd name="connsiteX118" fmla="*/ 860849 w 3348736"/>
                <a:gd name="connsiteY118" fmla="*/ 479876 h 2924683"/>
                <a:gd name="connsiteX119" fmla="*/ 896260 w 3348736"/>
                <a:gd name="connsiteY119" fmla="*/ 467665 h 2924683"/>
                <a:gd name="connsiteX120" fmla="*/ 929228 w 3348736"/>
                <a:gd name="connsiteY120" fmla="*/ 453013 h 2924683"/>
                <a:gd name="connsiteX121" fmla="*/ 959755 w 3348736"/>
                <a:gd name="connsiteY121" fmla="*/ 435919 h 2924683"/>
                <a:gd name="connsiteX122" fmla="*/ 986618 w 3348736"/>
                <a:gd name="connsiteY122" fmla="*/ 413940 h 2924683"/>
                <a:gd name="connsiteX123" fmla="*/ 1014703 w 3348736"/>
                <a:gd name="connsiteY123" fmla="*/ 389517 h 2924683"/>
                <a:gd name="connsiteX124" fmla="*/ 1039125 w 3348736"/>
                <a:gd name="connsiteY124" fmla="*/ 361433 h 2924683"/>
                <a:gd name="connsiteX125" fmla="*/ 1062325 w 3348736"/>
                <a:gd name="connsiteY125" fmla="*/ 332128 h 2924683"/>
                <a:gd name="connsiteX126" fmla="*/ 1085525 w 3348736"/>
                <a:gd name="connsiteY126" fmla="*/ 301602 h 2924683"/>
                <a:gd name="connsiteX127" fmla="*/ 1108724 w 3348736"/>
                <a:gd name="connsiteY127" fmla="*/ 271075 h 2924683"/>
                <a:gd name="connsiteX128" fmla="*/ 1131924 w 3348736"/>
                <a:gd name="connsiteY128" fmla="*/ 241769 h 2924683"/>
                <a:gd name="connsiteX129" fmla="*/ 1157568 w 3348736"/>
                <a:gd name="connsiteY129" fmla="*/ 213685 h 2924683"/>
                <a:gd name="connsiteX130" fmla="*/ 1183209 w 3348736"/>
                <a:gd name="connsiteY130" fmla="*/ 189265 h 2924683"/>
                <a:gd name="connsiteX131" fmla="*/ 1212515 w 3348736"/>
                <a:gd name="connsiteY131" fmla="*/ 168506 h 2924683"/>
                <a:gd name="connsiteX132" fmla="*/ 1243042 w 3348736"/>
                <a:gd name="connsiteY132" fmla="*/ 152632 h 2924683"/>
                <a:gd name="connsiteX133" fmla="*/ 1279674 w 3348736"/>
                <a:gd name="connsiteY133" fmla="*/ 141643 h 2924683"/>
                <a:gd name="connsiteX134" fmla="*/ 1317527 w 3348736"/>
                <a:gd name="connsiteY134" fmla="*/ 136759 h 2924683"/>
                <a:gd name="connsiteX135" fmla="*/ 1356600 w 3348736"/>
                <a:gd name="connsiteY135" fmla="*/ 135537 h 2924683"/>
                <a:gd name="connsiteX136" fmla="*/ 1398115 w 3348736"/>
                <a:gd name="connsiteY136" fmla="*/ 139201 h 2924683"/>
                <a:gd name="connsiteX137" fmla="*/ 1439632 w 3348736"/>
                <a:gd name="connsiteY137" fmla="*/ 144086 h 2924683"/>
                <a:gd name="connsiteX138" fmla="*/ 1481149 w 3348736"/>
                <a:gd name="connsiteY138" fmla="*/ 150191 h 2924683"/>
                <a:gd name="connsiteX139" fmla="*/ 1522665 w 3348736"/>
                <a:gd name="connsiteY139" fmla="*/ 155076 h 2924683"/>
                <a:gd name="connsiteX140" fmla="*/ 1564180 w 3348736"/>
                <a:gd name="connsiteY140" fmla="*/ 157517 h 2924683"/>
                <a:gd name="connsiteX141" fmla="*/ 1604476 w 3348736"/>
                <a:gd name="connsiteY141" fmla="*/ 157517 h 2924683"/>
                <a:gd name="connsiteX142" fmla="*/ 1642330 w 3348736"/>
                <a:gd name="connsiteY142" fmla="*/ 152632 h 2924683"/>
                <a:gd name="connsiteX143" fmla="*/ 1680183 w 3348736"/>
                <a:gd name="connsiteY143" fmla="*/ 142864 h 2924683"/>
                <a:gd name="connsiteX144" fmla="*/ 1716814 w 3348736"/>
                <a:gd name="connsiteY144" fmla="*/ 128211 h 2924683"/>
                <a:gd name="connsiteX145" fmla="*/ 1753445 w 3348736"/>
                <a:gd name="connsiteY145" fmla="*/ 108674 h 2924683"/>
                <a:gd name="connsiteX146" fmla="*/ 1790078 w 3348736"/>
                <a:gd name="connsiteY146" fmla="*/ 89137 h 2924683"/>
                <a:gd name="connsiteX147" fmla="*/ 1826709 w 3348736"/>
                <a:gd name="connsiteY147" fmla="*/ 67158 h 2924683"/>
                <a:gd name="connsiteX148" fmla="*/ 1862121 w 3348736"/>
                <a:gd name="connsiteY148" fmla="*/ 46400 h 2924683"/>
                <a:gd name="connsiteX149" fmla="*/ 1899974 w 3348736"/>
                <a:gd name="connsiteY149" fmla="*/ 28084 h 2924683"/>
                <a:gd name="connsiteX150" fmla="*/ 1936605 w 3348736"/>
                <a:gd name="connsiteY150" fmla="*/ 13432 h 2924683"/>
                <a:gd name="connsiteX151" fmla="*/ 1974458 w 3348736"/>
                <a:gd name="connsiteY151" fmla="*/ 3662 h 292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348736" h="2924683">
                  <a:moveTo>
                    <a:pt x="2013532" y="0"/>
                  </a:moveTo>
                  <a:lnTo>
                    <a:pt x="2052605" y="3662"/>
                  </a:lnTo>
                  <a:lnTo>
                    <a:pt x="2090458" y="13432"/>
                  </a:lnTo>
                  <a:lnTo>
                    <a:pt x="2127091" y="28084"/>
                  </a:lnTo>
                  <a:lnTo>
                    <a:pt x="2164942" y="46400"/>
                  </a:lnTo>
                  <a:lnTo>
                    <a:pt x="2200354" y="67158"/>
                  </a:lnTo>
                  <a:lnTo>
                    <a:pt x="2236987" y="89137"/>
                  </a:lnTo>
                  <a:lnTo>
                    <a:pt x="2273618" y="108674"/>
                  </a:lnTo>
                  <a:lnTo>
                    <a:pt x="2310249" y="128211"/>
                  </a:lnTo>
                  <a:lnTo>
                    <a:pt x="2345660" y="142864"/>
                  </a:lnTo>
                  <a:lnTo>
                    <a:pt x="2384735" y="152632"/>
                  </a:lnTo>
                  <a:lnTo>
                    <a:pt x="2422587" y="157517"/>
                  </a:lnTo>
                  <a:lnTo>
                    <a:pt x="2462882" y="157517"/>
                  </a:lnTo>
                  <a:lnTo>
                    <a:pt x="2504398" y="155076"/>
                  </a:lnTo>
                  <a:lnTo>
                    <a:pt x="2545914" y="150191"/>
                  </a:lnTo>
                  <a:lnTo>
                    <a:pt x="2587431" y="144086"/>
                  </a:lnTo>
                  <a:lnTo>
                    <a:pt x="2628946" y="139201"/>
                  </a:lnTo>
                  <a:lnTo>
                    <a:pt x="2670463" y="135537"/>
                  </a:lnTo>
                  <a:lnTo>
                    <a:pt x="2709536" y="136759"/>
                  </a:lnTo>
                  <a:lnTo>
                    <a:pt x="2747389" y="141643"/>
                  </a:lnTo>
                  <a:lnTo>
                    <a:pt x="2784022" y="152632"/>
                  </a:lnTo>
                  <a:lnTo>
                    <a:pt x="2814549" y="168506"/>
                  </a:lnTo>
                  <a:lnTo>
                    <a:pt x="2843853" y="189265"/>
                  </a:lnTo>
                  <a:lnTo>
                    <a:pt x="2869496" y="213685"/>
                  </a:lnTo>
                  <a:lnTo>
                    <a:pt x="2895138" y="241769"/>
                  </a:lnTo>
                  <a:lnTo>
                    <a:pt x="2918338" y="271075"/>
                  </a:lnTo>
                  <a:lnTo>
                    <a:pt x="2941538" y="301602"/>
                  </a:lnTo>
                  <a:lnTo>
                    <a:pt x="2964739" y="332128"/>
                  </a:lnTo>
                  <a:lnTo>
                    <a:pt x="2987939" y="361433"/>
                  </a:lnTo>
                  <a:lnTo>
                    <a:pt x="3012361" y="389517"/>
                  </a:lnTo>
                  <a:lnTo>
                    <a:pt x="3040445" y="413940"/>
                  </a:lnTo>
                  <a:lnTo>
                    <a:pt x="3067309" y="435919"/>
                  </a:lnTo>
                  <a:lnTo>
                    <a:pt x="3097835" y="453013"/>
                  </a:lnTo>
                  <a:lnTo>
                    <a:pt x="3130804" y="467665"/>
                  </a:lnTo>
                  <a:lnTo>
                    <a:pt x="3166214" y="479876"/>
                  </a:lnTo>
                  <a:lnTo>
                    <a:pt x="3202845" y="490865"/>
                  </a:lnTo>
                  <a:lnTo>
                    <a:pt x="3239478" y="500634"/>
                  </a:lnTo>
                  <a:lnTo>
                    <a:pt x="3277331" y="510403"/>
                  </a:lnTo>
                  <a:lnTo>
                    <a:pt x="3312741" y="521393"/>
                  </a:lnTo>
                  <a:lnTo>
                    <a:pt x="3348152" y="533603"/>
                  </a:lnTo>
                  <a:lnTo>
                    <a:pt x="3348736" y="533862"/>
                  </a:lnTo>
                  <a:lnTo>
                    <a:pt x="3348736" y="2924683"/>
                  </a:lnTo>
                  <a:lnTo>
                    <a:pt x="284253" y="2924683"/>
                  </a:lnTo>
                  <a:lnTo>
                    <a:pt x="271076" y="2914669"/>
                  </a:lnTo>
                  <a:lnTo>
                    <a:pt x="241770" y="2891468"/>
                  </a:lnTo>
                  <a:lnTo>
                    <a:pt x="213686" y="2865827"/>
                  </a:lnTo>
                  <a:lnTo>
                    <a:pt x="189265" y="2840185"/>
                  </a:lnTo>
                  <a:lnTo>
                    <a:pt x="168508" y="2810878"/>
                  </a:lnTo>
                  <a:lnTo>
                    <a:pt x="152634" y="2780353"/>
                  </a:lnTo>
                  <a:lnTo>
                    <a:pt x="141644" y="2743722"/>
                  </a:lnTo>
                  <a:lnTo>
                    <a:pt x="136760" y="2705868"/>
                  </a:lnTo>
                  <a:lnTo>
                    <a:pt x="135538" y="2666793"/>
                  </a:lnTo>
                  <a:lnTo>
                    <a:pt x="139201" y="2625277"/>
                  </a:lnTo>
                  <a:lnTo>
                    <a:pt x="144086" y="2583762"/>
                  </a:lnTo>
                  <a:lnTo>
                    <a:pt x="150191" y="2542245"/>
                  </a:lnTo>
                  <a:lnTo>
                    <a:pt x="155076" y="2500730"/>
                  </a:lnTo>
                  <a:lnTo>
                    <a:pt x="157518" y="2459214"/>
                  </a:lnTo>
                  <a:lnTo>
                    <a:pt x="157518" y="2418918"/>
                  </a:lnTo>
                  <a:lnTo>
                    <a:pt x="152634" y="2381067"/>
                  </a:lnTo>
                  <a:lnTo>
                    <a:pt x="142865" y="2343213"/>
                  </a:lnTo>
                  <a:lnTo>
                    <a:pt x="128212" y="2307801"/>
                  </a:lnTo>
                  <a:lnTo>
                    <a:pt x="109897" y="2271170"/>
                  </a:lnTo>
                  <a:lnTo>
                    <a:pt x="89137" y="2234540"/>
                  </a:lnTo>
                  <a:lnTo>
                    <a:pt x="67160" y="2197907"/>
                  </a:lnTo>
                  <a:lnTo>
                    <a:pt x="46401" y="2162495"/>
                  </a:lnTo>
                  <a:lnTo>
                    <a:pt x="28084" y="2124644"/>
                  </a:lnTo>
                  <a:lnTo>
                    <a:pt x="13433" y="2088011"/>
                  </a:lnTo>
                  <a:lnTo>
                    <a:pt x="3664" y="2050158"/>
                  </a:lnTo>
                  <a:lnTo>
                    <a:pt x="0" y="2011084"/>
                  </a:lnTo>
                  <a:lnTo>
                    <a:pt x="3664" y="1972011"/>
                  </a:lnTo>
                  <a:lnTo>
                    <a:pt x="13433" y="1934159"/>
                  </a:lnTo>
                  <a:lnTo>
                    <a:pt x="28084" y="1897526"/>
                  </a:lnTo>
                  <a:lnTo>
                    <a:pt x="46401" y="1859674"/>
                  </a:lnTo>
                  <a:lnTo>
                    <a:pt x="67160" y="1824262"/>
                  </a:lnTo>
                  <a:lnTo>
                    <a:pt x="89137" y="1787632"/>
                  </a:lnTo>
                  <a:lnTo>
                    <a:pt x="109897" y="1750999"/>
                  </a:lnTo>
                  <a:lnTo>
                    <a:pt x="128212" y="1714368"/>
                  </a:lnTo>
                  <a:lnTo>
                    <a:pt x="142865" y="1678956"/>
                  </a:lnTo>
                  <a:lnTo>
                    <a:pt x="152634" y="1641103"/>
                  </a:lnTo>
                  <a:lnTo>
                    <a:pt x="157518" y="1603251"/>
                  </a:lnTo>
                  <a:lnTo>
                    <a:pt x="157518" y="1562957"/>
                  </a:lnTo>
                  <a:lnTo>
                    <a:pt x="155076" y="1521440"/>
                  </a:lnTo>
                  <a:lnTo>
                    <a:pt x="150191" y="1479924"/>
                  </a:lnTo>
                  <a:lnTo>
                    <a:pt x="144086" y="1438407"/>
                  </a:lnTo>
                  <a:lnTo>
                    <a:pt x="139201" y="1396892"/>
                  </a:lnTo>
                  <a:lnTo>
                    <a:pt x="135538" y="1355376"/>
                  </a:lnTo>
                  <a:lnTo>
                    <a:pt x="136760" y="1316302"/>
                  </a:lnTo>
                  <a:lnTo>
                    <a:pt x="141644" y="1278450"/>
                  </a:lnTo>
                  <a:lnTo>
                    <a:pt x="152634" y="1241817"/>
                  </a:lnTo>
                  <a:lnTo>
                    <a:pt x="168508" y="1211292"/>
                  </a:lnTo>
                  <a:lnTo>
                    <a:pt x="189265" y="1181986"/>
                  </a:lnTo>
                  <a:lnTo>
                    <a:pt x="213686" y="1156343"/>
                  </a:lnTo>
                  <a:lnTo>
                    <a:pt x="241770" y="1130702"/>
                  </a:lnTo>
                  <a:lnTo>
                    <a:pt x="271076" y="1107500"/>
                  </a:lnTo>
                  <a:lnTo>
                    <a:pt x="301603" y="1084300"/>
                  </a:lnTo>
                  <a:lnTo>
                    <a:pt x="332128" y="1061100"/>
                  </a:lnTo>
                  <a:lnTo>
                    <a:pt x="362656" y="1037900"/>
                  </a:lnTo>
                  <a:lnTo>
                    <a:pt x="390740" y="1013480"/>
                  </a:lnTo>
                  <a:lnTo>
                    <a:pt x="415163" y="985396"/>
                  </a:lnTo>
                  <a:lnTo>
                    <a:pt x="437140" y="958532"/>
                  </a:lnTo>
                  <a:lnTo>
                    <a:pt x="454235" y="928006"/>
                  </a:lnTo>
                  <a:lnTo>
                    <a:pt x="468888" y="895037"/>
                  </a:lnTo>
                  <a:lnTo>
                    <a:pt x="481099" y="859626"/>
                  </a:lnTo>
                  <a:lnTo>
                    <a:pt x="492088" y="822993"/>
                  </a:lnTo>
                  <a:lnTo>
                    <a:pt x="501857" y="786362"/>
                  </a:lnTo>
                  <a:lnTo>
                    <a:pt x="511626" y="748509"/>
                  </a:lnTo>
                  <a:lnTo>
                    <a:pt x="522616" y="713099"/>
                  </a:lnTo>
                  <a:lnTo>
                    <a:pt x="534826" y="677687"/>
                  </a:lnTo>
                  <a:lnTo>
                    <a:pt x="549479" y="644720"/>
                  </a:lnTo>
                  <a:lnTo>
                    <a:pt x="567795" y="615414"/>
                  </a:lnTo>
                  <a:lnTo>
                    <a:pt x="589773" y="588551"/>
                  </a:lnTo>
                  <a:lnTo>
                    <a:pt x="616636" y="566572"/>
                  </a:lnTo>
                  <a:lnTo>
                    <a:pt x="645943" y="548256"/>
                  </a:lnTo>
                  <a:lnTo>
                    <a:pt x="678910" y="533603"/>
                  </a:lnTo>
                  <a:lnTo>
                    <a:pt x="714322" y="521393"/>
                  </a:lnTo>
                  <a:lnTo>
                    <a:pt x="749733" y="510403"/>
                  </a:lnTo>
                  <a:lnTo>
                    <a:pt x="787586" y="500634"/>
                  </a:lnTo>
                  <a:lnTo>
                    <a:pt x="824217" y="490865"/>
                  </a:lnTo>
                  <a:lnTo>
                    <a:pt x="860849" y="479876"/>
                  </a:lnTo>
                  <a:lnTo>
                    <a:pt x="896260" y="467665"/>
                  </a:lnTo>
                  <a:lnTo>
                    <a:pt x="929228" y="453013"/>
                  </a:lnTo>
                  <a:lnTo>
                    <a:pt x="959755" y="435919"/>
                  </a:lnTo>
                  <a:lnTo>
                    <a:pt x="986618" y="413940"/>
                  </a:lnTo>
                  <a:lnTo>
                    <a:pt x="1014703" y="389517"/>
                  </a:lnTo>
                  <a:lnTo>
                    <a:pt x="1039125" y="361433"/>
                  </a:lnTo>
                  <a:lnTo>
                    <a:pt x="1062325" y="332128"/>
                  </a:lnTo>
                  <a:lnTo>
                    <a:pt x="1085525" y="301602"/>
                  </a:lnTo>
                  <a:lnTo>
                    <a:pt x="1108724" y="271075"/>
                  </a:lnTo>
                  <a:lnTo>
                    <a:pt x="1131924" y="241769"/>
                  </a:lnTo>
                  <a:lnTo>
                    <a:pt x="1157568" y="213685"/>
                  </a:lnTo>
                  <a:lnTo>
                    <a:pt x="1183209" y="189265"/>
                  </a:lnTo>
                  <a:lnTo>
                    <a:pt x="1212515" y="168506"/>
                  </a:lnTo>
                  <a:lnTo>
                    <a:pt x="1243042" y="152632"/>
                  </a:lnTo>
                  <a:lnTo>
                    <a:pt x="1279674" y="141643"/>
                  </a:lnTo>
                  <a:lnTo>
                    <a:pt x="1317527" y="136759"/>
                  </a:lnTo>
                  <a:lnTo>
                    <a:pt x="1356600" y="135537"/>
                  </a:lnTo>
                  <a:lnTo>
                    <a:pt x="1398115" y="139201"/>
                  </a:lnTo>
                  <a:lnTo>
                    <a:pt x="1439632" y="144086"/>
                  </a:lnTo>
                  <a:lnTo>
                    <a:pt x="1481149" y="150191"/>
                  </a:lnTo>
                  <a:lnTo>
                    <a:pt x="1522665" y="155076"/>
                  </a:lnTo>
                  <a:lnTo>
                    <a:pt x="1564180" y="157517"/>
                  </a:lnTo>
                  <a:lnTo>
                    <a:pt x="1604476" y="157517"/>
                  </a:lnTo>
                  <a:lnTo>
                    <a:pt x="1642330" y="152632"/>
                  </a:lnTo>
                  <a:lnTo>
                    <a:pt x="1680183" y="142864"/>
                  </a:lnTo>
                  <a:lnTo>
                    <a:pt x="1716814" y="128211"/>
                  </a:lnTo>
                  <a:lnTo>
                    <a:pt x="1753445" y="108674"/>
                  </a:lnTo>
                  <a:lnTo>
                    <a:pt x="1790078" y="89137"/>
                  </a:lnTo>
                  <a:lnTo>
                    <a:pt x="1826709" y="67158"/>
                  </a:lnTo>
                  <a:lnTo>
                    <a:pt x="1862121" y="46400"/>
                  </a:lnTo>
                  <a:lnTo>
                    <a:pt x="1899974" y="28084"/>
                  </a:lnTo>
                  <a:lnTo>
                    <a:pt x="1936605" y="13432"/>
                  </a:lnTo>
                  <a:lnTo>
                    <a:pt x="1974458" y="36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7" name="Immagine 7">
            <a:extLst>
              <a:ext uri="{FF2B5EF4-FFF2-40B4-BE49-F238E27FC236}">
                <a16:creationId xmlns:a16="http://schemas.microsoft.com/office/drawing/2014/main" id="{E1FDB461-474E-96A4-F028-776567714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766" y="5150370"/>
            <a:ext cx="2338323" cy="106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46B3DF3-4614-46A9-9E5E-D14431DCC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71588" y="662399"/>
            <a:ext cx="4460543" cy="1494000"/>
          </a:xfrm>
        </p:spPr>
        <p:txBody>
          <a:bodyPr anchor="t">
            <a:normAutofit/>
          </a:bodyPr>
          <a:lstStyle/>
          <a:p>
            <a:r>
              <a:rPr lang="it-IT" dirty="0"/>
              <a:t>Shopping List - Funzionalità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6AF5BED-1831-4A88-91BC-55D58BF9F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544BD6EE-970C-4DF5-A508-F6127787C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B0ECD73E-712E-4743-BE0D-7BDF10DA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51679" y="2286001"/>
            <a:ext cx="4475354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1600" b="1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Shopping List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 è un server </a:t>
            </a:r>
            <a:r>
              <a:rPr lang="it-IT" sz="1600" b="1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gRPC 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in </a:t>
            </a:r>
            <a:r>
              <a:rPr lang="it-IT" sz="1600" b="1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Go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 che implementa diverse 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funzionalità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 di base dell’applicazione:</a:t>
            </a:r>
          </a:p>
          <a:p>
            <a:pPr marL="457200" indent="-457200">
              <a:buAutoNum type="arabicPeriod"/>
            </a:pPr>
            <a:r>
              <a:rPr lang="it-IT" sz="1600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Aggiunta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 di un prodotto alla lista. Se il prodotto è già in lista, aggiorna solo la quantità da comprare.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Modifica di un prodotto.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Rimozione di un prodotto dalla lista.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Restituzione di tutta la lista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Aggiunta di un prodotto al carrello.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1600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Rimozione di un prodotto dal carrello.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1600">
                <a:solidFill>
                  <a:schemeClr val="tx1">
                    <a:alpha val="60000"/>
                  </a:schemeClr>
                </a:solidFill>
                <a:effectLst/>
                <a:latin typeface="Calibri"/>
                <a:cs typeface="Arial"/>
              </a:rPr>
              <a:t>Acquisto di tutti i prodotti nel carrello e invio a product storage</a:t>
            </a:r>
            <a:endParaRPr lang="it-IT" sz="1600">
              <a:solidFill>
                <a:schemeClr val="tx1">
                  <a:alpha val="60000"/>
                </a:schemeClr>
              </a:solidFill>
              <a:latin typeface="Calibri"/>
              <a:cs typeface="Arial"/>
            </a:endParaRPr>
          </a:p>
        </p:txBody>
      </p:sp>
      <p:pic>
        <p:nvPicPr>
          <p:cNvPr id="69" name="Picture 68" descr="Carrello della spesa">
            <a:extLst>
              <a:ext uri="{FF2B5EF4-FFF2-40B4-BE49-F238E27FC236}">
                <a16:creationId xmlns:a16="http://schemas.microsoft.com/office/drawing/2014/main" id="{E3E36DF0-5046-D845-2880-13C695188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22" b="2"/>
          <a:stretch/>
        </p:blipFill>
        <p:spPr>
          <a:xfrm>
            <a:off x="6098192" y="10"/>
            <a:ext cx="60938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1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3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551875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6762" y="662399"/>
            <a:ext cx="10780830" cy="1494000"/>
          </a:xfrm>
        </p:spPr>
        <p:txBody>
          <a:bodyPr anchor="t">
            <a:normAutofit/>
          </a:bodyPr>
          <a:lstStyle/>
          <a:p>
            <a:r>
              <a:rPr lang="it-IT" dirty="0"/>
              <a:t>Shopping List - Comunicazione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6763" y="2286002"/>
            <a:ext cx="5014912" cy="3322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Per chiamare le funzionalità è necessario effettuare una chiamata REST all’API Gateway. </a:t>
            </a:r>
            <a:endParaRPr lang="it-IT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85750" algn="just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L'API Gateway comunica con il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via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ffectLst/>
                <a:ea typeface="+mn-lt"/>
                <a:cs typeface="+mn-lt"/>
              </a:rPr>
              <a:t>gRPC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ffectLst/>
                <a:ea typeface="+mn-lt"/>
                <a:cs typeface="+mn-lt"/>
              </a:rPr>
              <a:t>.</a:t>
            </a:r>
          </a:p>
          <a:p>
            <a:pPr marL="285750" indent="-285750" algn="just"/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Tutte le informazioni sui prodotti acquistati vengono inviati tramite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gRPC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al </a:t>
            </a:r>
            <a:r>
              <a:rPr lang="it-IT" sz="20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20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Product Storage che aggiunge tali prodotti alla dispensa.</a:t>
            </a:r>
          </a:p>
        </p:txBody>
      </p:sp>
      <p:pic>
        <p:nvPicPr>
          <p:cNvPr id="4" name="Elemento grafico 4">
            <a:extLst>
              <a:ext uri="{FF2B5EF4-FFF2-40B4-BE49-F238E27FC236}">
                <a16:creationId xmlns:a16="http://schemas.microsoft.com/office/drawing/2014/main" id="{514AE99D-C9A5-FDEA-9DCA-6161C361D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460720"/>
            <a:ext cx="5451592" cy="297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0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6" cy="6858000"/>
            <a:chOff x="1" y="0"/>
            <a:chExt cx="12191996" cy="685800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7007349" cy="1492132"/>
          </a:xfrm>
        </p:spPr>
        <p:txBody>
          <a:bodyPr anchor="t">
            <a:normAutofit/>
          </a:bodyPr>
          <a:lstStyle/>
          <a:p>
            <a:r>
              <a:rPr lang="it-IT" dirty="0"/>
              <a:t>Shopping List  - Aspetti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5052" y="2286001"/>
            <a:ext cx="4389998" cy="35935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/>
              <a:buChar char="•"/>
            </a:pPr>
            <a:r>
              <a:rPr lang="it-IT" sz="2000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Lo stato della lista viene salvato in </a:t>
            </a:r>
            <a:r>
              <a:rPr lang="it-IT" sz="2000" b="1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MongoDB</a:t>
            </a:r>
            <a:r>
              <a:rPr lang="it-IT" sz="2000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, istanziato in un container esterno. Ogni prodotto è identificato dalla tripla (nome, unità, tipo), dove il nome è formato da parole che iniziano tutte con una lettera maiuscola.</a:t>
            </a:r>
            <a:endParaRPr lang="en-US" sz="2000">
              <a:solidFill>
                <a:schemeClr val="tx1">
                  <a:alpha val="60000"/>
                </a:schemeClr>
              </a:solidFill>
              <a:latin typeface="Calibri"/>
              <a:ea typeface="+mn-lt"/>
              <a:cs typeface="Arial"/>
            </a:endParaRPr>
          </a:p>
          <a:p>
            <a:pPr>
              <a:buFont typeface="Arial"/>
            </a:pPr>
            <a:r>
              <a:rPr lang="it-IT" sz="2000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Per la funzionalità (7) utilizziamo la libreria </a:t>
            </a:r>
            <a:r>
              <a:rPr lang="it-IT" sz="2000" b="1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Hystrix </a:t>
            </a:r>
            <a:r>
              <a:rPr lang="it-IT" sz="2000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per implementare il pattern</a:t>
            </a:r>
            <a:r>
              <a:rPr lang="it-IT" sz="2000" b="1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 circuit-breaker</a:t>
            </a:r>
            <a:r>
              <a:rPr lang="it-IT" sz="2000">
                <a:solidFill>
                  <a:schemeClr val="tx1">
                    <a:alpha val="60000"/>
                  </a:schemeClr>
                </a:solidFill>
                <a:latin typeface="Calibri"/>
                <a:cs typeface="Arial"/>
              </a:rPr>
              <a:t> tra shopping list e product storage.</a:t>
            </a:r>
            <a:endParaRPr lang="en-US" sz="2000">
              <a:solidFill>
                <a:schemeClr val="tx1">
                  <a:alpha val="60000"/>
                </a:schemeClr>
              </a:solidFill>
              <a:latin typeface="Calibri"/>
              <a:ea typeface="+mn-lt"/>
              <a:cs typeface="Arial"/>
            </a:endParaRPr>
          </a:p>
          <a:p>
            <a:pPr marL="0" indent="0">
              <a:buNone/>
            </a:pPr>
            <a:endParaRPr lang="it-IT" sz="2000">
              <a:solidFill>
                <a:schemeClr val="tx1">
                  <a:alpha val="60000"/>
                </a:schemeClr>
              </a:solidFill>
              <a:latin typeface="Arial"/>
              <a:ea typeface="+mn-lt"/>
              <a:cs typeface="Arial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6276" y="0"/>
            <a:ext cx="4335727" cy="3532180"/>
            <a:chOff x="7856276" y="0"/>
            <a:chExt cx="4335727" cy="3532180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Immagine 6">
            <a:extLst>
              <a:ext uri="{FF2B5EF4-FFF2-40B4-BE49-F238E27FC236}">
                <a16:creationId xmlns:a16="http://schemas.microsoft.com/office/drawing/2014/main" id="{2FCD7CCC-A2DB-81C9-36E9-A2BC3982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554" y="240253"/>
            <a:ext cx="3240000" cy="2160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82017" y="3754146"/>
            <a:ext cx="3309985" cy="3103853"/>
            <a:chOff x="8882017" y="3754146"/>
            <a:chExt cx="3309985" cy="3103853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0946" y="2529102"/>
            <a:ext cx="3361914" cy="3357830"/>
            <a:chOff x="5610946" y="2529102"/>
            <a:chExt cx="3361914" cy="3357830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Immagine 4" descr="Immagine che contiene dispositivo, ventola, utensiledimetallo&#10;&#10;Descrizione generata automaticamente">
            <a:extLst>
              <a:ext uri="{FF2B5EF4-FFF2-40B4-BE49-F238E27FC236}">
                <a16:creationId xmlns:a16="http://schemas.microsoft.com/office/drawing/2014/main" id="{1A342883-C6AC-D91D-BC89-1728B143F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9" r="436" b="2"/>
          <a:stretch/>
        </p:blipFill>
        <p:spPr>
          <a:xfrm>
            <a:off x="6207039" y="3253919"/>
            <a:ext cx="2160000" cy="1881322"/>
          </a:xfrm>
          <a:prstGeom prst="rect">
            <a:avLst/>
          </a:prstGeom>
        </p:spPr>
      </p:pic>
      <p:pic>
        <p:nvPicPr>
          <p:cNvPr id="20" name="Immagine 20">
            <a:extLst>
              <a:ext uri="{FF2B5EF4-FFF2-40B4-BE49-F238E27FC236}">
                <a16:creationId xmlns:a16="http://schemas.microsoft.com/office/drawing/2014/main" id="{F1754FF6-E186-465C-679C-522A21CC89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4" r="8676" b="-3"/>
          <a:stretch/>
        </p:blipFill>
        <p:spPr>
          <a:xfrm>
            <a:off x="9645690" y="4573831"/>
            <a:ext cx="2296474" cy="20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46B3DF3-4614-46A9-9E5E-D14431DCC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71588" y="662399"/>
            <a:ext cx="4460543" cy="1494000"/>
          </a:xfrm>
        </p:spPr>
        <p:txBody>
          <a:bodyPr anchor="t">
            <a:normAutofit/>
          </a:bodyPr>
          <a:lstStyle/>
          <a:p>
            <a:r>
              <a:rPr lang="it-IT" dirty="0"/>
              <a:t>Product Storage - Funzionalità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AF5BED-1831-4A88-91BC-55D58BF9F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44BD6EE-970C-4DF5-A508-F6127787C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0ECD73E-712E-4743-BE0D-7BDF10DA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251679" y="2286001"/>
            <a:ext cx="4475354" cy="38448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it-IT" sz="1400" dirty="0">
                <a:solidFill>
                  <a:schemeClr val="tx1">
                    <a:alpha val="60000"/>
                  </a:schemeClr>
                </a:solidFill>
              </a:rPr>
              <a:t>Product Storage implementa le seguenti funzioni </a:t>
            </a:r>
            <a:r>
              <a:rPr lang="it-IT" sz="1400" dirty="0" err="1">
                <a:solidFill>
                  <a:schemeClr val="tx1">
                    <a:alpha val="60000"/>
                  </a:schemeClr>
                </a:solidFill>
              </a:rPr>
              <a:t>gRPC</a:t>
            </a:r>
            <a:r>
              <a:rPr lang="it-IT" sz="1400" dirty="0">
                <a:solidFill>
                  <a:schemeClr val="tx1">
                    <a:alpha val="60000"/>
                  </a:schemeClr>
                </a:solidFill>
              </a:rPr>
              <a:t>.</a:t>
            </a:r>
            <a:endParaRPr lang="it-IT" sz="1400" dirty="0">
              <a:solidFill>
                <a:schemeClr val="tx1">
                  <a:alpha val="60000"/>
                </a:schemeClr>
              </a:solidFill>
              <a:cs typeface="Calibri"/>
            </a:endParaRPr>
          </a:p>
          <a:p>
            <a:pPr marL="514350" indent="-514350">
              <a:buAutoNum type="arabicPeriod"/>
            </a:pP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Ricezione di tutti i prodotti acquistati provenienti da Shopping List. Produce Log su Kafka</a:t>
            </a:r>
          </a:p>
          <a:p>
            <a:pPr marL="514350" indent="-514350">
              <a:buAutoNum type="arabicPeriod"/>
            </a:pP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Aggiunta di un prodotto alla dispensa. Produce Log su Kafka.</a:t>
            </a:r>
          </a:p>
          <a:p>
            <a:pPr marL="514350" indent="-514350">
              <a:buAutoNum type="arabicPeriod"/>
            </a:pP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Rimozione di un prodotto dalla dispensa.</a:t>
            </a:r>
            <a:endParaRPr lang="it-IT" sz="1400" dirty="0">
              <a:solidFill>
                <a:schemeClr val="tx1">
                  <a:alpha val="6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Aggiornamento delle informazioni su un prodotto nella dispensa.</a:t>
            </a:r>
          </a:p>
          <a:p>
            <a:pPr marL="514350" indent="-514350">
              <a:buAutoNum type="arabicPeriod"/>
            </a:pP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Utilizzo di una certa quantità di un prodotto. Produce Log su Kafka.</a:t>
            </a:r>
          </a:p>
          <a:p>
            <a:pPr marL="514350" indent="-514350">
              <a:buAutoNum type="arabicPeriod"/>
            </a:pP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Restituzione di tutti i prodotti in dispensa. Usata anche dal </a:t>
            </a:r>
            <a:r>
              <a:rPr lang="it-IT" sz="14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microservizio</a:t>
            </a: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</a:t>
            </a:r>
            <a:r>
              <a:rPr lang="it-IT" sz="1400" b="1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Recipes</a:t>
            </a: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Tutte queste funzionalità vanno a modificare o leggere il database interno </a:t>
            </a:r>
            <a:r>
              <a:rPr lang="it-IT" sz="1400" dirty="0" err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SQLite</a:t>
            </a:r>
            <a:r>
              <a:rPr lang="it-IT" sz="14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e possono essere richiamate dall’API Gateway.</a:t>
            </a:r>
          </a:p>
        </p:txBody>
      </p:sp>
      <p:pic>
        <p:nvPicPr>
          <p:cNvPr id="14" name="Picture 13" descr="Una scatola piena di palline di polistirolo">
            <a:extLst>
              <a:ext uri="{FF2B5EF4-FFF2-40B4-BE49-F238E27FC236}">
                <a16:creationId xmlns:a16="http://schemas.microsoft.com/office/drawing/2014/main" id="{338D3511-5CB8-4616-ED6A-D189C36A2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8" r="20020" b="6"/>
          <a:stretch/>
        </p:blipFill>
        <p:spPr>
          <a:xfrm>
            <a:off x="6098192" y="10"/>
            <a:ext cx="60938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47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2" name="Rectangle 271">
            <a:extLst>
              <a:ext uri="{FF2B5EF4-FFF2-40B4-BE49-F238E27FC236}">
                <a16:creationId xmlns:a16="http://schemas.microsoft.com/office/drawing/2014/main" id="{8F83519B-7BEF-4683-AD95-44C6CEBD9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EBAD34AF-5414-49A5-AB75-F1CA854B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6" cy="6858000"/>
            <a:chOff x="1" y="0"/>
            <a:chExt cx="12191996" cy="6858000"/>
          </a:xfrm>
        </p:grpSpPr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7007349" cy="1492132"/>
          </a:xfrm>
        </p:spPr>
        <p:txBody>
          <a:bodyPr anchor="t">
            <a:normAutofit/>
          </a:bodyPr>
          <a:lstStyle/>
          <a:p>
            <a:r>
              <a:rPr lang="it-IT" dirty="0">
                <a:ea typeface="+mj-lt"/>
                <a:cs typeface="+mj-lt"/>
              </a:rPr>
              <a:t>Product Storage - Aspetti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5052" y="1580867"/>
            <a:ext cx="4389998" cy="462854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/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Scritto in </a:t>
            </a:r>
            <a:r>
              <a:rPr lang="it-IT" sz="16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Rust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fa uso delle seguenti librerie (</a:t>
            </a:r>
            <a:r>
              <a:rPr lang="it-IT" sz="1600" i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crates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):</a:t>
            </a:r>
            <a:endParaRPr lang="it-IT" sz="1600">
              <a:solidFill>
                <a:schemeClr val="tx1">
                  <a:alpha val="60000"/>
                </a:schemeClr>
              </a:solidFill>
              <a:cs typeface="Calibri" panose="020F0502020204030204"/>
            </a:endParaRPr>
          </a:p>
          <a:p>
            <a:pPr lvl="1">
              <a:buFont typeface="Arial"/>
              <a:buChar char="•"/>
            </a:pPr>
            <a:r>
              <a:rPr lang="it-IT" sz="1600" b="1" i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tokio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runtime per permettere la programmazione async-await in Rust. Necessario per rendere la funzione </a:t>
            </a:r>
            <a:r>
              <a:rPr lang="it-IT" sz="16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main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 async e permettere l’esecuzione in concorrenza sia del server gRPC che del producer kafka.</a:t>
            </a:r>
          </a:p>
          <a:p>
            <a:pPr lvl="1">
              <a:buFont typeface="Arial"/>
              <a:buChar char="•"/>
            </a:pPr>
            <a:r>
              <a:rPr lang="it-IT" sz="1600" b="1" i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tonic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implementazione di gRPC per Rust, basata su Tokio.</a:t>
            </a:r>
          </a:p>
          <a:p>
            <a:pPr lvl="1">
              <a:buFont typeface="Arial"/>
            </a:pPr>
            <a:r>
              <a:rPr lang="it-IT" sz="1600" b="1" i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async-trait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necessario per permettere la definizione di metodi asincroni nei Trait (analoghi alle interfacce OOP). Necessario per definire i metodi async del service gRPC.</a:t>
            </a:r>
          </a:p>
          <a:p>
            <a:pPr lvl="1">
              <a:buFont typeface="Arial"/>
            </a:pPr>
            <a:r>
              <a:rPr lang="it-IT" sz="1600" b="1" i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prost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</a:t>
            </a:r>
            <a:r>
              <a:rPr lang="it-IT" sz="1600" b="1" i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prost-types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implementazione di Protocol Buffer per Rust</a:t>
            </a:r>
          </a:p>
          <a:p>
            <a:pPr lvl="1">
              <a:buFont typeface="Arial"/>
            </a:pPr>
            <a:r>
              <a:rPr lang="it-IT" sz="1600" b="1" i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lazy_static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: permette di definire variabili globali mutabili.</a:t>
            </a:r>
          </a:p>
          <a:p>
            <a:pPr>
              <a:buFont typeface="Arial"/>
            </a:pP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E’ </a:t>
            </a:r>
            <a:r>
              <a:rPr lang="it-IT" sz="1600" b="1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stateful</a:t>
            </a:r>
            <a:r>
              <a:rPr lang="it-IT" sz="160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, in quanto le informazioni sui prodotti in dispensa vengono salvate in un database SQLite all’interno del container.</a:t>
            </a:r>
          </a:p>
          <a:p>
            <a:pPr marL="0" indent="0">
              <a:buNone/>
            </a:pPr>
            <a:endParaRPr lang="it-IT" sz="1600">
              <a:solidFill>
                <a:schemeClr val="tx1">
                  <a:alpha val="60000"/>
                </a:schemeClr>
              </a:solidFill>
              <a:latin typeface="Arial"/>
              <a:ea typeface="+mn-lt"/>
              <a:cs typeface="Arial"/>
            </a:endParaRP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7A737E2B-A28F-42F1-A1E9-1CA2DE4A1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6276" y="0"/>
            <a:ext cx="4335727" cy="3532180"/>
            <a:chOff x="7856276" y="0"/>
            <a:chExt cx="4335727" cy="3532180"/>
          </a:xfrm>
        </p:grpSpPr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CA31F01E-6863-47B2-B5F8-4C443DA14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56276" y="0"/>
              <a:ext cx="4335725" cy="3532180"/>
            </a:xfrm>
            <a:custGeom>
              <a:avLst/>
              <a:gdLst>
                <a:gd name="connsiteX0" fmla="*/ 179111 w 4335725"/>
                <a:gd name="connsiteY0" fmla="*/ 0 h 3532180"/>
                <a:gd name="connsiteX1" fmla="*/ 4335725 w 4335725"/>
                <a:gd name="connsiteY1" fmla="*/ 0 h 3532180"/>
                <a:gd name="connsiteX2" fmla="*/ 4335725 w 4335725"/>
                <a:gd name="connsiteY2" fmla="*/ 2845937 h 3532180"/>
                <a:gd name="connsiteX3" fmla="*/ 4315217 w 4335725"/>
                <a:gd name="connsiteY3" fmla="*/ 2853009 h 3532180"/>
                <a:gd name="connsiteX4" fmla="*/ 4269092 w 4335725"/>
                <a:gd name="connsiteY4" fmla="*/ 2867324 h 3532180"/>
                <a:gd name="connsiteX5" fmla="*/ 4219783 w 4335725"/>
                <a:gd name="connsiteY5" fmla="*/ 2880049 h 3532180"/>
                <a:gd name="connsiteX6" fmla="*/ 4172065 w 4335725"/>
                <a:gd name="connsiteY6" fmla="*/ 2892774 h 3532180"/>
                <a:gd name="connsiteX7" fmla="*/ 4124349 w 4335725"/>
                <a:gd name="connsiteY7" fmla="*/ 2907089 h 3532180"/>
                <a:gd name="connsiteX8" fmla="*/ 4078224 w 4335725"/>
                <a:gd name="connsiteY8" fmla="*/ 2922994 h 3532180"/>
                <a:gd name="connsiteX9" fmla="*/ 4035278 w 4335725"/>
                <a:gd name="connsiteY9" fmla="*/ 2942082 h 3532180"/>
                <a:gd name="connsiteX10" fmla="*/ 3995515 w 4335725"/>
                <a:gd name="connsiteY10" fmla="*/ 2964348 h 3532180"/>
                <a:gd name="connsiteX11" fmla="*/ 3960521 w 4335725"/>
                <a:gd name="connsiteY11" fmla="*/ 2992978 h 3532180"/>
                <a:gd name="connsiteX12" fmla="*/ 3923939 w 4335725"/>
                <a:gd name="connsiteY12" fmla="*/ 3024791 h 3532180"/>
                <a:gd name="connsiteX13" fmla="*/ 3892126 w 4335725"/>
                <a:gd name="connsiteY13" fmla="*/ 3061373 h 3532180"/>
                <a:gd name="connsiteX14" fmla="*/ 3861905 w 4335725"/>
                <a:gd name="connsiteY14" fmla="*/ 3099547 h 3532180"/>
                <a:gd name="connsiteX15" fmla="*/ 3831684 w 4335725"/>
                <a:gd name="connsiteY15" fmla="*/ 3139310 h 3532180"/>
                <a:gd name="connsiteX16" fmla="*/ 3801464 w 4335725"/>
                <a:gd name="connsiteY16" fmla="*/ 3179075 h 3532180"/>
                <a:gd name="connsiteX17" fmla="*/ 3771243 w 4335725"/>
                <a:gd name="connsiteY17" fmla="*/ 3217249 h 3532180"/>
                <a:gd name="connsiteX18" fmla="*/ 3737841 w 4335725"/>
                <a:gd name="connsiteY18" fmla="*/ 3253831 h 3532180"/>
                <a:gd name="connsiteX19" fmla="*/ 3704438 w 4335725"/>
                <a:gd name="connsiteY19" fmla="*/ 3285642 h 3532180"/>
                <a:gd name="connsiteX20" fmla="*/ 3666266 w 4335725"/>
                <a:gd name="connsiteY20" fmla="*/ 3312682 h 3532180"/>
                <a:gd name="connsiteX21" fmla="*/ 3626501 w 4335725"/>
                <a:gd name="connsiteY21" fmla="*/ 3333360 h 3532180"/>
                <a:gd name="connsiteX22" fmla="*/ 3578783 w 4335725"/>
                <a:gd name="connsiteY22" fmla="*/ 3347676 h 3532180"/>
                <a:gd name="connsiteX23" fmla="*/ 3529475 w 4335725"/>
                <a:gd name="connsiteY23" fmla="*/ 3354038 h 3532180"/>
                <a:gd name="connsiteX24" fmla="*/ 3478579 w 4335725"/>
                <a:gd name="connsiteY24" fmla="*/ 3355628 h 3532180"/>
                <a:gd name="connsiteX25" fmla="*/ 3424498 w 4335725"/>
                <a:gd name="connsiteY25" fmla="*/ 3350856 h 3532180"/>
                <a:gd name="connsiteX26" fmla="*/ 3370419 w 4335725"/>
                <a:gd name="connsiteY26" fmla="*/ 3344494 h 3532180"/>
                <a:gd name="connsiteX27" fmla="*/ 3316339 w 4335725"/>
                <a:gd name="connsiteY27" fmla="*/ 3336540 h 3532180"/>
                <a:gd name="connsiteX28" fmla="*/ 3262260 w 4335725"/>
                <a:gd name="connsiteY28" fmla="*/ 3330180 h 3532180"/>
                <a:gd name="connsiteX29" fmla="*/ 3208180 w 4335725"/>
                <a:gd name="connsiteY29" fmla="*/ 3326998 h 3532180"/>
                <a:gd name="connsiteX30" fmla="*/ 3155691 w 4335725"/>
                <a:gd name="connsiteY30" fmla="*/ 3326998 h 3532180"/>
                <a:gd name="connsiteX31" fmla="*/ 3106385 w 4335725"/>
                <a:gd name="connsiteY31" fmla="*/ 3333360 h 3532180"/>
                <a:gd name="connsiteX32" fmla="*/ 3055487 w 4335725"/>
                <a:gd name="connsiteY32" fmla="*/ 3346085 h 3532180"/>
                <a:gd name="connsiteX33" fmla="*/ 3009359 w 4335725"/>
                <a:gd name="connsiteY33" fmla="*/ 3365171 h 3532180"/>
                <a:gd name="connsiteX34" fmla="*/ 2961643 w 4335725"/>
                <a:gd name="connsiteY34" fmla="*/ 3390621 h 3532180"/>
                <a:gd name="connsiteX35" fmla="*/ 2913927 w 4335725"/>
                <a:gd name="connsiteY35" fmla="*/ 3416071 h 3532180"/>
                <a:gd name="connsiteX36" fmla="*/ 2866209 w 4335725"/>
                <a:gd name="connsiteY36" fmla="*/ 3444699 h 3532180"/>
                <a:gd name="connsiteX37" fmla="*/ 2820081 w 4335725"/>
                <a:gd name="connsiteY37" fmla="*/ 3471739 h 3532180"/>
                <a:gd name="connsiteX38" fmla="*/ 2770775 w 4335725"/>
                <a:gd name="connsiteY38" fmla="*/ 3495598 h 3532180"/>
                <a:gd name="connsiteX39" fmla="*/ 2723057 w 4335725"/>
                <a:gd name="connsiteY39" fmla="*/ 3514685 h 3532180"/>
                <a:gd name="connsiteX40" fmla="*/ 2673749 w 4335725"/>
                <a:gd name="connsiteY40" fmla="*/ 3527410 h 3532180"/>
                <a:gd name="connsiteX41" fmla="*/ 2622852 w 4335725"/>
                <a:gd name="connsiteY41" fmla="*/ 3532180 h 3532180"/>
                <a:gd name="connsiteX42" fmla="*/ 2571953 w 4335725"/>
                <a:gd name="connsiteY42" fmla="*/ 3527410 h 3532180"/>
                <a:gd name="connsiteX43" fmla="*/ 2522645 w 4335725"/>
                <a:gd name="connsiteY43" fmla="*/ 3514685 h 3532180"/>
                <a:gd name="connsiteX44" fmla="*/ 2474930 w 4335725"/>
                <a:gd name="connsiteY44" fmla="*/ 3495598 h 3532180"/>
                <a:gd name="connsiteX45" fmla="*/ 2425621 w 4335725"/>
                <a:gd name="connsiteY45" fmla="*/ 3471739 h 3532180"/>
                <a:gd name="connsiteX46" fmla="*/ 2379493 w 4335725"/>
                <a:gd name="connsiteY46" fmla="*/ 3444699 h 3532180"/>
                <a:gd name="connsiteX47" fmla="*/ 2331777 w 4335725"/>
                <a:gd name="connsiteY47" fmla="*/ 3416071 h 3532180"/>
                <a:gd name="connsiteX48" fmla="*/ 2284059 w 4335725"/>
                <a:gd name="connsiteY48" fmla="*/ 3390621 h 3532180"/>
                <a:gd name="connsiteX49" fmla="*/ 2236343 w 4335725"/>
                <a:gd name="connsiteY49" fmla="*/ 3365171 h 3532180"/>
                <a:gd name="connsiteX50" fmla="*/ 2188627 w 4335725"/>
                <a:gd name="connsiteY50" fmla="*/ 3346085 h 3532180"/>
                <a:gd name="connsiteX51" fmla="*/ 2139319 w 4335725"/>
                <a:gd name="connsiteY51" fmla="*/ 3333360 h 3532180"/>
                <a:gd name="connsiteX52" fmla="*/ 2090011 w 4335725"/>
                <a:gd name="connsiteY52" fmla="*/ 3326998 h 3532180"/>
                <a:gd name="connsiteX53" fmla="*/ 2037520 w 4335725"/>
                <a:gd name="connsiteY53" fmla="*/ 3326998 h 3532180"/>
                <a:gd name="connsiteX54" fmla="*/ 1983442 w 4335725"/>
                <a:gd name="connsiteY54" fmla="*/ 3330180 h 3532180"/>
                <a:gd name="connsiteX55" fmla="*/ 1929363 w 4335725"/>
                <a:gd name="connsiteY55" fmla="*/ 3336540 h 3532180"/>
                <a:gd name="connsiteX56" fmla="*/ 1875283 w 4335725"/>
                <a:gd name="connsiteY56" fmla="*/ 3344494 h 3532180"/>
                <a:gd name="connsiteX57" fmla="*/ 1821202 w 4335725"/>
                <a:gd name="connsiteY57" fmla="*/ 3350856 h 3532180"/>
                <a:gd name="connsiteX58" fmla="*/ 1767124 w 4335725"/>
                <a:gd name="connsiteY58" fmla="*/ 3355628 h 3532180"/>
                <a:gd name="connsiteX59" fmla="*/ 1716227 w 4335725"/>
                <a:gd name="connsiteY59" fmla="*/ 3354038 h 3532180"/>
                <a:gd name="connsiteX60" fmla="*/ 1666919 w 4335725"/>
                <a:gd name="connsiteY60" fmla="*/ 3347676 h 3532180"/>
                <a:gd name="connsiteX61" fmla="*/ 1619201 w 4335725"/>
                <a:gd name="connsiteY61" fmla="*/ 3333360 h 3532180"/>
                <a:gd name="connsiteX62" fmla="*/ 1579437 w 4335725"/>
                <a:gd name="connsiteY62" fmla="*/ 3312682 h 3532180"/>
                <a:gd name="connsiteX63" fmla="*/ 1541263 w 4335725"/>
                <a:gd name="connsiteY63" fmla="*/ 3285642 h 3532180"/>
                <a:gd name="connsiteX64" fmla="*/ 1507862 w 4335725"/>
                <a:gd name="connsiteY64" fmla="*/ 3253831 h 3532180"/>
                <a:gd name="connsiteX65" fmla="*/ 1474459 w 4335725"/>
                <a:gd name="connsiteY65" fmla="*/ 3217249 h 3532180"/>
                <a:gd name="connsiteX66" fmla="*/ 1444238 w 4335725"/>
                <a:gd name="connsiteY66" fmla="*/ 3179075 h 3532180"/>
                <a:gd name="connsiteX67" fmla="*/ 1414018 w 4335725"/>
                <a:gd name="connsiteY67" fmla="*/ 3139310 h 3532180"/>
                <a:gd name="connsiteX68" fmla="*/ 1383797 w 4335725"/>
                <a:gd name="connsiteY68" fmla="*/ 3099547 h 3532180"/>
                <a:gd name="connsiteX69" fmla="*/ 1353577 w 4335725"/>
                <a:gd name="connsiteY69" fmla="*/ 3061373 h 3532180"/>
                <a:gd name="connsiteX70" fmla="*/ 1321765 w 4335725"/>
                <a:gd name="connsiteY70" fmla="*/ 3024791 h 3532180"/>
                <a:gd name="connsiteX71" fmla="*/ 1285181 w 4335725"/>
                <a:gd name="connsiteY71" fmla="*/ 2992978 h 3532180"/>
                <a:gd name="connsiteX72" fmla="*/ 1250188 w 4335725"/>
                <a:gd name="connsiteY72" fmla="*/ 2964348 h 3532180"/>
                <a:gd name="connsiteX73" fmla="*/ 1210424 w 4335725"/>
                <a:gd name="connsiteY73" fmla="*/ 2942082 h 3532180"/>
                <a:gd name="connsiteX74" fmla="*/ 1167479 w 4335725"/>
                <a:gd name="connsiteY74" fmla="*/ 2922994 h 3532180"/>
                <a:gd name="connsiteX75" fmla="*/ 1121353 w 4335725"/>
                <a:gd name="connsiteY75" fmla="*/ 2907089 h 3532180"/>
                <a:gd name="connsiteX76" fmla="*/ 1073635 w 4335725"/>
                <a:gd name="connsiteY76" fmla="*/ 2892774 h 3532180"/>
                <a:gd name="connsiteX77" fmla="*/ 1025919 w 4335725"/>
                <a:gd name="connsiteY77" fmla="*/ 2880049 h 3532180"/>
                <a:gd name="connsiteX78" fmla="*/ 976611 w 4335725"/>
                <a:gd name="connsiteY78" fmla="*/ 2867324 h 3532180"/>
                <a:gd name="connsiteX79" fmla="*/ 930485 w 4335725"/>
                <a:gd name="connsiteY79" fmla="*/ 2853009 h 3532180"/>
                <a:gd name="connsiteX80" fmla="*/ 884357 w 4335725"/>
                <a:gd name="connsiteY80" fmla="*/ 2837103 h 3532180"/>
                <a:gd name="connsiteX81" fmla="*/ 841413 w 4335725"/>
                <a:gd name="connsiteY81" fmla="*/ 2818015 h 3532180"/>
                <a:gd name="connsiteX82" fmla="*/ 803238 w 4335725"/>
                <a:gd name="connsiteY82" fmla="*/ 2794157 h 3532180"/>
                <a:gd name="connsiteX83" fmla="*/ 768245 w 4335725"/>
                <a:gd name="connsiteY83" fmla="*/ 2765527 h 3532180"/>
                <a:gd name="connsiteX84" fmla="*/ 739617 w 4335725"/>
                <a:gd name="connsiteY84" fmla="*/ 2730536 h 3532180"/>
                <a:gd name="connsiteX85" fmla="*/ 715759 w 4335725"/>
                <a:gd name="connsiteY85" fmla="*/ 2692361 h 3532180"/>
                <a:gd name="connsiteX86" fmla="*/ 696671 w 4335725"/>
                <a:gd name="connsiteY86" fmla="*/ 2649416 h 3532180"/>
                <a:gd name="connsiteX87" fmla="*/ 680766 w 4335725"/>
                <a:gd name="connsiteY87" fmla="*/ 2603290 h 3532180"/>
                <a:gd name="connsiteX88" fmla="*/ 666450 w 4335725"/>
                <a:gd name="connsiteY88" fmla="*/ 2557164 h 3532180"/>
                <a:gd name="connsiteX89" fmla="*/ 653726 w 4335725"/>
                <a:gd name="connsiteY89" fmla="*/ 2507856 h 3532180"/>
                <a:gd name="connsiteX90" fmla="*/ 641000 w 4335725"/>
                <a:gd name="connsiteY90" fmla="*/ 2460140 h 3532180"/>
                <a:gd name="connsiteX91" fmla="*/ 626685 w 4335725"/>
                <a:gd name="connsiteY91" fmla="*/ 2412422 h 3532180"/>
                <a:gd name="connsiteX92" fmla="*/ 610780 w 4335725"/>
                <a:gd name="connsiteY92" fmla="*/ 2366295 h 3532180"/>
                <a:gd name="connsiteX93" fmla="*/ 591692 w 4335725"/>
                <a:gd name="connsiteY93" fmla="*/ 2323348 h 3532180"/>
                <a:gd name="connsiteX94" fmla="*/ 569424 w 4335725"/>
                <a:gd name="connsiteY94" fmla="*/ 2283586 h 3532180"/>
                <a:gd name="connsiteX95" fmla="*/ 540796 w 4335725"/>
                <a:gd name="connsiteY95" fmla="*/ 2248593 h 3532180"/>
                <a:gd name="connsiteX96" fmla="*/ 508983 w 4335725"/>
                <a:gd name="connsiteY96" fmla="*/ 2212010 h 3532180"/>
                <a:gd name="connsiteX97" fmla="*/ 472400 w 4335725"/>
                <a:gd name="connsiteY97" fmla="*/ 2180199 h 3532180"/>
                <a:gd name="connsiteX98" fmla="*/ 432635 w 4335725"/>
                <a:gd name="connsiteY98" fmla="*/ 2149978 h 3532180"/>
                <a:gd name="connsiteX99" fmla="*/ 392872 w 4335725"/>
                <a:gd name="connsiteY99" fmla="*/ 2119758 h 3532180"/>
                <a:gd name="connsiteX100" fmla="*/ 353108 w 4335725"/>
                <a:gd name="connsiteY100" fmla="*/ 2089537 h 3532180"/>
                <a:gd name="connsiteX101" fmla="*/ 314933 w 4335725"/>
                <a:gd name="connsiteY101" fmla="*/ 2059315 h 3532180"/>
                <a:gd name="connsiteX102" fmla="*/ 278350 w 4335725"/>
                <a:gd name="connsiteY102" fmla="*/ 2025914 h 3532180"/>
                <a:gd name="connsiteX103" fmla="*/ 246539 w 4335725"/>
                <a:gd name="connsiteY103" fmla="*/ 1992513 h 3532180"/>
                <a:gd name="connsiteX104" fmla="*/ 219500 w 4335725"/>
                <a:gd name="connsiteY104" fmla="*/ 1954338 h 3532180"/>
                <a:gd name="connsiteX105" fmla="*/ 198823 w 4335725"/>
                <a:gd name="connsiteY105" fmla="*/ 1914575 h 3532180"/>
                <a:gd name="connsiteX106" fmla="*/ 184508 w 4335725"/>
                <a:gd name="connsiteY106" fmla="*/ 1866859 h 3532180"/>
                <a:gd name="connsiteX107" fmla="*/ 178145 w 4335725"/>
                <a:gd name="connsiteY107" fmla="*/ 1817551 h 3532180"/>
                <a:gd name="connsiteX108" fmla="*/ 176554 w 4335725"/>
                <a:gd name="connsiteY108" fmla="*/ 1766651 h 3532180"/>
                <a:gd name="connsiteX109" fmla="*/ 181326 w 4335725"/>
                <a:gd name="connsiteY109" fmla="*/ 1712572 h 3532180"/>
                <a:gd name="connsiteX110" fmla="*/ 187688 w 4335725"/>
                <a:gd name="connsiteY110" fmla="*/ 1658493 h 3532180"/>
                <a:gd name="connsiteX111" fmla="*/ 195640 w 4335725"/>
                <a:gd name="connsiteY111" fmla="*/ 1604413 h 3532180"/>
                <a:gd name="connsiteX112" fmla="*/ 202004 w 4335725"/>
                <a:gd name="connsiteY112" fmla="*/ 1550335 h 3532180"/>
                <a:gd name="connsiteX113" fmla="*/ 205186 w 4335725"/>
                <a:gd name="connsiteY113" fmla="*/ 1496256 h 3532180"/>
                <a:gd name="connsiteX114" fmla="*/ 205186 w 4335725"/>
                <a:gd name="connsiteY114" fmla="*/ 1443766 h 3532180"/>
                <a:gd name="connsiteX115" fmla="*/ 198823 w 4335725"/>
                <a:gd name="connsiteY115" fmla="*/ 1394460 h 3532180"/>
                <a:gd name="connsiteX116" fmla="*/ 186098 w 4335725"/>
                <a:gd name="connsiteY116" fmla="*/ 1345152 h 3532180"/>
                <a:gd name="connsiteX117" fmla="*/ 167011 w 4335725"/>
                <a:gd name="connsiteY117" fmla="*/ 1299024 h 3532180"/>
                <a:gd name="connsiteX118" fmla="*/ 143153 w 4335725"/>
                <a:gd name="connsiteY118" fmla="*/ 1251308 h 3532180"/>
                <a:gd name="connsiteX119" fmla="*/ 116112 w 4335725"/>
                <a:gd name="connsiteY119" fmla="*/ 1203592 h 3532180"/>
                <a:gd name="connsiteX120" fmla="*/ 87483 w 4335725"/>
                <a:gd name="connsiteY120" fmla="*/ 1155874 h 3532180"/>
                <a:gd name="connsiteX121" fmla="*/ 60443 w 4335725"/>
                <a:gd name="connsiteY121" fmla="*/ 1109746 h 3532180"/>
                <a:gd name="connsiteX122" fmla="*/ 36583 w 4335725"/>
                <a:gd name="connsiteY122" fmla="*/ 1060441 h 3532180"/>
                <a:gd name="connsiteX123" fmla="*/ 17498 w 4335725"/>
                <a:gd name="connsiteY123" fmla="*/ 1012723 h 3532180"/>
                <a:gd name="connsiteX124" fmla="*/ 4773 w 4335725"/>
                <a:gd name="connsiteY124" fmla="*/ 963415 h 3532180"/>
                <a:gd name="connsiteX125" fmla="*/ 0 w 4335725"/>
                <a:gd name="connsiteY125" fmla="*/ 912516 h 3532180"/>
                <a:gd name="connsiteX126" fmla="*/ 4773 w 4335725"/>
                <a:gd name="connsiteY126" fmla="*/ 861620 h 3532180"/>
                <a:gd name="connsiteX127" fmla="*/ 17498 w 4335725"/>
                <a:gd name="connsiteY127" fmla="*/ 812312 h 3532180"/>
                <a:gd name="connsiteX128" fmla="*/ 36583 w 4335725"/>
                <a:gd name="connsiteY128" fmla="*/ 764594 h 3532180"/>
                <a:gd name="connsiteX129" fmla="*/ 60443 w 4335725"/>
                <a:gd name="connsiteY129" fmla="*/ 715288 h 3532180"/>
                <a:gd name="connsiteX130" fmla="*/ 87483 w 4335725"/>
                <a:gd name="connsiteY130" fmla="*/ 669160 h 3532180"/>
                <a:gd name="connsiteX131" fmla="*/ 116112 w 4335725"/>
                <a:gd name="connsiteY131" fmla="*/ 621444 h 3532180"/>
                <a:gd name="connsiteX132" fmla="*/ 143153 w 4335725"/>
                <a:gd name="connsiteY132" fmla="*/ 573726 h 3532180"/>
                <a:gd name="connsiteX133" fmla="*/ 167011 w 4335725"/>
                <a:gd name="connsiteY133" fmla="*/ 526010 h 3532180"/>
                <a:gd name="connsiteX134" fmla="*/ 186098 w 4335725"/>
                <a:gd name="connsiteY134" fmla="*/ 479882 h 3532180"/>
                <a:gd name="connsiteX135" fmla="*/ 198823 w 4335725"/>
                <a:gd name="connsiteY135" fmla="*/ 430575 h 3532180"/>
                <a:gd name="connsiteX136" fmla="*/ 205186 w 4335725"/>
                <a:gd name="connsiteY136" fmla="*/ 381268 h 3532180"/>
                <a:gd name="connsiteX137" fmla="*/ 205186 w 4335725"/>
                <a:gd name="connsiteY137" fmla="*/ 328780 h 3532180"/>
                <a:gd name="connsiteX138" fmla="*/ 202004 w 4335725"/>
                <a:gd name="connsiteY138" fmla="*/ 274700 h 3532180"/>
                <a:gd name="connsiteX139" fmla="*/ 195640 w 4335725"/>
                <a:gd name="connsiteY139" fmla="*/ 220621 h 3532180"/>
                <a:gd name="connsiteX140" fmla="*/ 187688 w 4335725"/>
                <a:gd name="connsiteY140" fmla="*/ 166541 h 3532180"/>
                <a:gd name="connsiteX141" fmla="*/ 181326 w 4335725"/>
                <a:gd name="connsiteY141" fmla="*/ 112462 h 3532180"/>
                <a:gd name="connsiteX142" fmla="*/ 176554 w 4335725"/>
                <a:gd name="connsiteY142" fmla="*/ 58383 h 3532180"/>
                <a:gd name="connsiteX143" fmla="*/ 178145 w 4335725"/>
                <a:gd name="connsiteY143" fmla="*/ 7485 h 3532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4335725" h="3532180">
                  <a:moveTo>
                    <a:pt x="179111" y="0"/>
                  </a:moveTo>
                  <a:lnTo>
                    <a:pt x="4335725" y="0"/>
                  </a:lnTo>
                  <a:lnTo>
                    <a:pt x="4335725" y="2845937"/>
                  </a:lnTo>
                  <a:lnTo>
                    <a:pt x="4315217" y="2853009"/>
                  </a:lnTo>
                  <a:lnTo>
                    <a:pt x="4269092" y="2867324"/>
                  </a:lnTo>
                  <a:lnTo>
                    <a:pt x="4219783" y="2880049"/>
                  </a:lnTo>
                  <a:lnTo>
                    <a:pt x="4172065" y="2892774"/>
                  </a:lnTo>
                  <a:lnTo>
                    <a:pt x="4124349" y="2907089"/>
                  </a:lnTo>
                  <a:lnTo>
                    <a:pt x="4078224" y="2922994"/>
                  </a:lnTo>
                  <a:lnTo>
                    <a:pt x="4035278" y="2942082"/>
                  </a:lnTo>
                  <a:lnTo>
                    <a:pt x="3995515" y="2964348"/>
                  </a:lnTo>
                  <a:lnTo>
                    <a:pt x="3960521" y="2992978"/>
                  </a:lnTo>
                  <a:lnTo>
                    <a:pt x="3923939" y="3024791"/>
                  </a:lnTo>
                  <a:lnTo>
                    <a:pt x="3892126" y="3061373"/>
                  </a:lnTo>
                  <a:lnTo>
                    <a:pt x="3861905" y="3099547"/>
                  </a:lnTo>
                  <a:lnTo>
                    <a:pt x="3831684" y="3139310"/>
                  </a:lnTo>
                  <a:lnTo>
                    <a:pt x="3801464" y="3179075"/>
                  </a:lnTo>
                  <a:lnTo>
                    <a:pt x="3771243" y="3217249"/>
                  </a:lnTo>
                  <a:lnTo>
                    <a:pt x="3737841" y="3253831"/>
                  </a:lnTo>
                  <a:lnTo>
                    <a:pt x="3704438" y="3285642"/>
                  </a:lnTo>
                  <a:lnTo>
                    <a:pt x="3666266" y="3312682"/>
                  </a:lnTo>
                  <a:lnTo>
                    <a:pt x="3626501" y="3333360"/>
                  </a:lnTo>
                  <a:lnTo>
                    <a:pt x="3578783" y="3347676"/>
                  </a:lnTo>
                  <a:lnTo>
                    <a:pt x="3529475" y="3354038"/>
                  </a:lnTo>
                  <a:lnTo>
                    <a:pt x="3478579" y="3355628"/>
                  </a:lnTo>
                  <a:lnTo>
                    <a:pt x="3424498" y="3350856"/>
                  </a:lnTo>
                  <a:lnTo>
                    <a:pt x="3370419" y="3344494"/>
                  </a:lnTo>
                  <a:lnTo>
                    <a:pt x="3316339" y="3336540"/>
                  </a:lnTo>
                  <a:lnTo>
                    <a:pt x="3262260" y="3330180"/>
                  </a:lnTo>
                  <a:lnTo>
                    <a:pt x="3208180" y="3326998"/>
                  </a:lnTo>
                  <a:lnTo>
                    <a:pt x="3155691" y="3326998"/>
                  </a:lnTo>
                  <a:lnTo>
                    <a:pt x="3106385" y="3333360"/>
                  </a:lnTo>
                  <a:lnTo>
                    <a:pt x="3055487" y="3346085"/>
                  </a:lnTo>
                  <a:lnTo>
                    <a:pt x="3009359" y="3365171"/>
                  </a:lnTo>
                  <a:lnTo>
                    <a:pt x="2961643" y="3390621"/>
                  </a:lnTo>
                  <a:lnTo>
                    <a:pt x="2913927" y="3416071"/>
                  </a:lnTo>
                  <a:lnTo>
                    <a:pt x="2866209" y="3444699"/>
                  </a:lnTo>
                  <a:lnTo>
                    <a:pt x="2820081" y="3471739"/>
                  </a:lnTo>
                  <a:lnTo>
                    <a:pt x="2770775" y="3495598"/>
                  </a:lnTo>
                  <a:lnTo>
                    <a:pt x="2723057" y="3514685"/>
                  </a:lnTo>
                  <a:lnTo>
                    <a:pt x="2673749" y="3527410"/>
                  </a:lnTo>
                  <a:lnTo>
                    <a:pt x="2622852" y="3532180"/>
                  </a:lnTo>
                  <a:lnTo>
                    <a:pt x="2571953" y="3527410"/>
                  </a:lnTo>
                  <a:lnTo>
                    <a:pt x="2522645" y="3514685"/>
                  </a:lnTo>
                  <a:lnTo>
                    <a:pt x="2474930" y="3495598"/>
                  </a:lnTo>
                  <a:lnTo>
                    <a:pt x="2425621" y="3471739"/>
                  </a:lnTo>
                  <a:lnTo>
                    <a:pt x="2379493" y="3444699"/>
                  </a:lnTo>
                  <a:lnTo>
                    <a:pt x="2331777" y="3416071"/>
                  </a:lnTo>
                  <a:lnTo>
                    <a:pt x="2284059" y="3390621"/>
                  </a:lnTo>
                  <a:lnTo>
                    <a:pt x="2236343" y="3365171"/>
                  </a:lnTo>
                  <a:lnTo>
                    <a:pt x="2188627" y="3346085"/>
                  </a:lnTo>
                  <a:lnTo>
                    <a:pt x="2139319" y="3333360"/>
                  </a:lnTo>
                  <a:lnTo>
                    <a:pt x="2090011" y="3326998"/>
                  </a:lnTo>
                  <a:lnTo>
                    <a:pt x="2037520" y="3326998"/>
                  </a:lnTo>
                  <a:lnTo>
                    <a:pt x="1983442" y="3330180"/>
                  </a:lnTo>
                  <a:lnTo>
                    <a:pt x="1929363" y="3336540"/>
                  </a:lnTo>
                  <a:lnTo>
                    <a:pt x="1875283" y="3344494"/>
                  </a:lnTo>
                  <a:lnTo>
                    <a:pt x="1821202" y="3350856"/>
                  </a:lnTo>
                  <a:lnTo>
                    <a:pt x="1767124" y="3355628"/>
                  </a:lnTo>
                  <a:lnTo>
                    <a:pt x="1716227" y="3354038"/>
                  </a:lnTo>
                  <a:lnTo>
                    <a:pt x="1666919" y="3347676"/>
                  </a:lnTo>
                  <a:lnTo>
                    <a:pt x="1619201" y="3333360"/>
                  </a:lnTo>
                  <a:lnTo>
                    <a:pt x="1579437" y="3312682"/>
                  </a:lnTo>
                  <a:lnTo>
                    <a:pt x="1541263" y="3285642"/>
                  </a:lnTo>
                  <a:lnTo>
                    <a:pt x="1507862" y="3253831"/>
                  </a:lnTo>
                  <a:lnTo>
                    <a:pt x="1474459" y="3217249"/>
                  </a:lnTo>
                  <a:lnTo>
                    <a:pt x="1444238" y="3179075"/>
                  </a:lnTo>
                  <a:lnTo>
                    <a:pt x="1414018" y="3139310"/>
                  </a:lnTo>
                  <a:lnTo>
                    <a:pt x="1383797" y="3099547"/>
                  </a:lnTo>
                  <a:lnTo>
                    <a:pt x="1353577" y="3061373"/>
                  </a:lnTo>
                  <a:lnTo>
                    <a:pt x="1321765" y="3024791"/>
                  </a:lnTo>
                  <a:lnTo>
                    <a:pt x="1285181" y="2992978"/>
                  </a:lnTo>
                  <a:lnTo>
                    <a:pt x="1250188" y="2964348"/>
                  </a:lnTo>
                  <a:lnTo>
                    <a:pt x="1210424" y="2942082"/>
                  </a:lnTo>
                  <a:lnTo>
                    <a:pt x="1167479" y="2922994"/>
                  </a:lnTo>
                  <a:lnTo>
                    <a:pt x="1121353" y="2907089"/>
                  </a:lnTo>
                  <a:lnTo>
                    <a:pt x="1073635" y="2892774"/>
                  </a:lnTo>
                  <a:lnTo>
                    <a:pt x="1025919" y="2880049"/>
                  </a:lnTo>
                  <a:lnTo>
                    <a:pt x="976611" y="2867324"/>
                  </a:lnTo>
                  <a:lnTo>
                    <a:pt x="930485" y="2853009"/>
                  </a:lnTo>
                  <a:lnTo>
                    <a:pt x="884357" y="2837103"/>
                  </a:lnTo>
                  <a:lnTo>
                    <a:pt x="841413" y="2818015"/>
                  </a:lnTo>
                  <a:lnTo>
                    <a:pt x="803238" y="2794157"/>
                  </a:lnTo>
                  <a:lnTo>
                    <a:pt x="768245" y="2765527"/>
                  </a:lnTo>
                  <a:lnTo>
                    <a:pt x="739617" y="2730536"/>
                  </a:lnTo>
                  <a:lnTo>
                    <a:pt x="715759" y="2692361"/>
                  </a:lnTo>
                  <a:lnTo>
                    <a:pt x="696671" y="2649416"/>
                  </a:lnTo>
                  <a:lnTo>
                    <a:pt x="680766" y="2603290"/>
                  </a:lnTo>
                  <a:lnTo>
                    <a:pt x="666450" y="2557164"/>
                  </a:lnTo>
                  <a:lnTo>
                    <a:pt x="653726" y="2507856"/>
                  </a:lnTo>
                  <a:lnTo>
                    <a:pt x="641000" y="2460140"/>
                  </a:lnTo>
                  <a:lnTo>
                    <a:pt x="626685" y="2412422"/>
                  </a:lnTo>
                  <a:lnTo>
                    <a:pt x="610780" y="2366295"/>
                  </a:lnTo>
                  <a:lnTo>
                    <a:pt x="591692" y="2323348"/>
                  </a:lnTo>
                  <a:lnTo>
                    <a:pt x="569424" y="2283586"/>
                  </a:lnTo>
                  <a:lnTo>
                    <a:pt x="540796" y="2248593"/>
                  </a:lnTo>
                  <a:lnTo>
                    <a:pt x="508983" y="2212010"/>
                  </a:lnTo>
                  <a:lnTo>
                    <a:pt x="472400" y="2180199"/>
                  </a:lnTo>
                  <a:lnTo>
                    <a:pt x="432635" y="2149978"/>
                  </a:lnTo>
                  <a:lnTo>
                    <a:pt x="392872" y="2119758"/>
                  </a:lnTo>
                  <a:lnTo>
                    <a:pt x="353108" y="2089537"/>
                  </a:lnTo>
                  <a:lnTo>
                    <a:pt x="314933" y="2059315"/>
                  </a:lnTo>
                  <a:lnTo>
                    <a:pt x="278350" y="2025914"/>
                  </a:lnTo>
                  <a:lnTo>
                    <a:pt x="246539" y="1992513"/>
                  </a:lnTo>
                  <a:lnTo>
                    <a:pt x="219500" y="1954338"/>
                  </a:lnTo>
                  <a:lnTo>
                    <a:pt x="198823" y="1914575"/>
                  </a:lnTo>
                  <a:lnTo>
                    <a:pt x="184508" y="1866859"/>
                  </a:lnTo>
                  <a:lnTo>
                    <a:pt x="178145" y="1817551"/>
                  </a:lnTo>
                  <a:lnTo>
                    <a:pt x="176554" y="1766651"/>
                  </a:lnTo>
                  <a:lnTo>
                    <a:pt x="181326" y="1712572"/>
                  </a:lnTo>
                  <a:lnTo>
                    <a:pt x="187688" y="1658493"/>
                  </a:lnTo>
                  <a:lnTo>
                    <a:pt x="195640" y="1604413"/>
                  </a:lnTo>
                  <a:lnTo>
                    <a:pt x="202004" y="1550335"/>
                  </a:lnTo>
                  <a:lnTo>
                    <a:pt x="205186" y="1496256"/>
                  </a:lnTo>
                  <a:lnTo>
                    <a:pt x="205186" y="1443766"/>
                  </a:lnTo>
                  <a:lnTo>
                    <a:pt x="198823" y="1394460"/>
                  </a:lnTo>
                  <a:lnTo>
                    <a:pt x="186098" y="1345152"/>
                  </a:lnTo>
                  <a:lnTo>
                    <a:pt x="167011" y="1299024"/>
                  </a:lnTo>
                  <a:lnTo>
                    <a:pt x="143153" y="1251308"/>
                  </a:lnTo>
                  <a:lnTo>
                    <a:pt x="116112" y="1203592"/>
                  </a:lnTo>
                  <a:lnTo>
                    <a:pt x="87483" y="1155874"/>
                  </a:lnTo>
                  <a:lnTo>
                    <a:pt x="60443" y="1109746"/>
                  </a:lnTo>
                  <a:lnTo>
                    <a:pt x="36583" y="1060441"/>
                  </a:lnTo>
                  <a:lnTo>
                    <a:pt x="17498" y="1012723"/>
                  </a:lnTo>
                  <a:lnTo>
                    <a:pt x="4773" y="963415"/>
                  </a:lnTo>
                  <a:lnTo>
                    <a:pt x="0" y="912516"/>
                  </a:lnTo>
                  <a:lnTo>
                    <a:pt x="4773" y="861620"/>
                  </a:lnTo>
                  <a:lnTo>
                    <a:pt x="17498" y="812312"/>
                  </a:lnTo>
                  <a:lnTo>
                    <a:pt x="36583" y="764594"/>
                  </a:lnTo>
                  <a:lnTo>
                    <a:pt x="60443" y="715288"/>
                  </a:lnTo>
                  <a:lnTo>
                    <a:pt x="87483" y="669160"/>
                  </a:lnTo>
                  <a:lnTo>
                    <a:pt x="116112" y="621444"/>
                  </a:lnTo>
                  <a:lnTo>
                    <a:pt x="143153" y="573726"/>
                  </a:lnTo>
                  <a:lnTo>
                    <a:pt x="167011" y="526010"/>
                  </a:lnTo>
                  <a:lnTo>
                    <a:pt x="186098" y="479882"/>
                  </a:lnTo>
                  <a:lnTo>
                    <a:pt x="198823" y="430575"/>
                  </a:lnTo>
                  <a:lnTo>
                    <a:pt x="205186" y="381268"/>
                  </a:lnTo>
                  <a:lnTo>
                    <a:pt x="205186" y="328780"/>
                  </a:lnTo>
                  <a:lnTo>
                    <a:pt x="202004" y="274700"/>
                  </a:lnTo>
                  <a:lnTo>
                    <a:pt x="195640" y="220621"/>
                  </a:lnTo>
                  <a:lnTo>
                    <a:pt x="187688" y="166541"/>
                  </a:lnTo>
                  <a:lnTo>
                    <a:pt x="181326" y="112462"/>
                  </a:lnTo>
                  <a:lnTo>
                    <a:pt x="176554" y="58383"/>
                  </a:lnTo>
                  <a:lnTo>
                    <a:pt x="178145" y="7485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F1AA6C21-51B2-47E8-9760-50708EB56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9582" y="0"/>
              <a:ext cx="4232421" cy="3429000"/>
            </a:xfrm>
            <a:custGeom>
              <a:avLst/>
              <a:gdLst>
                <a:gd name="connsiteX0" fmla="*/ 176695 w 4232421"/>
                <a:gd name="connsiteY0" fmla="*/ 0 h 3429000"/>
                <a:gd name="connsiteX1" fmla="*/ 4232421 w 4232421"/>
                <a:gd name="connsiteY1" fmla="*/ 0 h 3429000"/>
                <a:gd name="connsiteX2" fmla="*/ 4232421 w 4232421"/>
                <a:gd name="connsiteY2" fmla="*/ 2741963 h 3429000"/>
                <a:gd name="connsiteX3" fmla="*/ 4230819 w 4232421"/>
                <a:gd name="connsiteY3" fmla="*/ 2742965 h 3429000"/>
                <a:gd name="connsiteX4" fmla="*/ 4189566 w 4232421"/>
                <a:gd name="connsiteY4" fmla="*/ 2761300 h 3429000"/>
                <a:gd name="connsiteX5" fmla="*/ 4145256 w 4232421"/>
                <a:gd name="connsiteY5" fmla="*/ 2776579 h 3429000"/>
                <a:gd name="connsiteX6" fmla="*/ 4100946 w 4232421"/>
                <a:gd name="connsiteY6" fmla="*/ 2790330 h 3429000"/>
                <a:gd name="connsiteX7" fmla="*/ 4053581 w 4232421"/>
                <a:gd name="connsiteY7" fmla="*/ 2802553 h 3429000"/>
                <a:gd name="connsiteX8" fmla="*/ 4007741 w 4232421"/>
                <a:gd name="connsiteY8" fmla="*/ 2814777 h 3429000"/>
                <a:gd name="connsiteX9" fmla="*/ 3961906 w 4232421"/>
                <a:gd name="connsiteY9" fmla="*/ 2828531 h 3429000"/>
                <a:gd name="connsiteX10" fmla="*/ 3917596 w 4232421"/>
                <a:gd name="connsiteY10" fmla="*/ 2843809 h 3429000"/>
                <a:gd name="connsiteX11" fmla="*/ 3876343 w 4232421"/>
                <a:gd name="connsiteY11" fmla="*/ 2862145 h 3429000"/>
                <a:gd name="connsiteX12" fmla="*/ 3838145 w 4232421"/>
                <a:gd name="connsiteY12" fmla="*/ 2883535 h 3429000"/>
                <a:gd name="connsiteX13" fmla="*/ 3804531 w 4232421"/>
                <a:gd name="connsiteY13" fmla="*/ 2911037 h 3429000"/>
                <a:gd name="connsiteX14" fmla="*/ 3769387 w 4232421"/>
                <a:gd name="connsiteY14" fmla="*/ 2941596 h 3429000"/>
                <a:gd name="connsiteX15" fmla="*/ 3738828 w 4232421"/>
                <a:gd name="connsiteY15" fmla="*/ 2976737 h 3429000"/>
                <a:gd name="connsiteX16" fmla="*/ 3709798 w 4232421"/>
                <a:gd name="connsiteY16" fmla="*/ 3013408 h 3429000"/>
                <a:gd name="connsiteX17" fmla="*/ 3680767 w 4232421"/>
                <a:gd name="connsiteY17" fmla="*/ 3051604 h 3429000"/>
                <a:gd name="connsiteX18" fmla="*/ 3651737 w 4232421"/>
                <a:gd name="connsiteY18" fmla="*/ 3089802 h 3429000"/>
                <a:gd name="connsiteX19" fmla="*/ 3622708 w 4232421"/>
                <a:gd name="connsiteY19" fmla="*/ 3126473 h 3429000"/>
                <a:gd name="connsiteX20" fmla="*/ 3590619 w 4232421"/>
                <a:gd name="connsiteY20" fmla="*/ 3161614 h 3429000"/>
                <a:gd name="connsiteX21" fmla="*/ 3558532 w 4232421"/>
                <a:gd name="connsiteY21" fmla="*/ 3192174 h 3429000"/>
                <a:gd name="connsiteX22" fmla="*/ 3521864 w 4232421"/>
                <a:gd name="connsiteY22" fmla="*/ 3218148 h 3429000"/>
                <a:gd name="connsiteX23" fmla="*/ 3483665 w 4232421"/>
                <a:gd name="connsiteY23" fmla="*/ 3238011 h 3429000"/>
                <a:gd name="connsiteX24" fmla="*/ 3437828 w 4232421"/>
                <a:gd name="connsiteY24" fmla="*/ 3251762 h 3429000"/>
                <a:gd name="connsiteX25" fmla="*/ 3390461 w 4232421"/>
                <a:gd name="connsiteY25" fmla="*/ 3257874 h 3429000"/>
                <a:gd name="connsiteX26" fmla="*/ 3341569 w 4232421"/>
                <a:gd name="connsiteY26" fmla="*/ 3259401 h 3429000"/>
                <a:gd name="connsiteX27" fmla="*/ 3289619 w 4232421"/>
                <a:gd name="connsiteY27" fmla="*/ 3254819 h 3429000"/>
                <a:gd name="connsiteX28" fmla="*/ 3237670 w 4232421"/>
                <a:gd name="connsiteY28" fmla="*/ 3248707 h 3429000"/>
                <a:gd name="connsiteX29" fmla="*/ 3185721 w 4232421"/>
                <a:gd name="connsiteY29" fmla="*/ 3241066 h 3429000"/>
                <a:gd name="connsiteX30" fmla="*/ 3133771 w 4232421"/>
                <a:gd name="connsiteY30" fmla="*/ 3234956 h 3429000"/>
                <a:gd name="connsiteX31" fmla="*/ 3081822 w 4232421"/>
                <a:gd name="connsiteY31" fmla="*/ 3231899 h 3429000"/>
                <a:gd name="connsiteX32" fmla="*/ 3031400 w 4232421"/>
                <a:gd name="connsiteY32" fmla="*/ 3231899 h 3429000"/>
                <a:gd name="connsiteX33" fmla="*/ 2984035 w 4232421"/>
                <a:gd name="connsiteY33" fmla="*/ 3238011 h 3429000"/>
                <a:gd name="connsiteX34" fmla="*/ 2935140 w 4232421"/>
                <a:gd name="connsiteY34" fmla="*/ 3250235 h 3429000"/>
                <a:gd name="connsiteX35" fmla="*/ 2890830 w 4232421"/>
                <a:gd name="connsiteY35" fmla="*/ 3268570 h 3429000"/>
                <a:gd name="connsiteX36" fmla="*/ 2844995 w 4232421"/>
                <a:gd name="connsiteY36" fmla="*/ 3293018 h 3429000"/>
                <a:gd name="connsiteX37" fmla="*/ 2799158 w 4232421"/>
                <a:gd name="connsiteY37" fmla="*/ 3317465 h 3429000"/>
                <a:gd name="connsiteX38" fmla="*/ 2753317 w 4232421"/>
                <a:gd name="connsiteY38" fmla="*/ 3344964 h 3429000"/>
                <a:gd name="connsiteX39" fmla="*/ 2709007 w 4232421"/>
                <a:gd name="connsiteY39" fmla="*/ 3370942 h 3429000"/>
                <a:gd name="connsiteX40" fmla="*/ 2661643 w 4232421"/>
                <a:gd name="connsiteY40" fmla="*/ 3393859 h 3429000"/>
                <a:gd name="connsiteX41" fmla="*/ 2615805 w 4232421"/>
                <a:gd name="connsiteY41" fmla="*/ 3412195 h 3429000"/>
                <a:gd name="connsiteX42" fmla="*/ 2568440 w 4232421"/>
                <a:gd name="connsiteY42" fmla="*/ 3424418 h 3429000"/>
                <a:gd name="connsiteX43" fmla="*/ 2519548 w 4232421"/>
                <a:gd name="connsiteY43" fmla="*/ 3429000 h 3429000"/>
                <a:gd name="connsiteX44" fmla="*/ 2470653 w 4232421"/>
                <a:gd name="connsiteY44" fmla="*/ 3424418 h 3429000"/>
                <a:gd name="connsiteX45" fmla="*/ 2423286 w 4232421"/>
                <a:gd name="connsiteY45" fmla="*/ 3412195 h 3429000"/>
                <a:gd name="connsiteX46" fmla="*/ 2377451 w 4232421"/>
                <a:gd name="connsiteY46" fmla="*/ 3393859 h 3429000"/>
                <a:gd name="connsiteX47" fmla="*/ 2330084 w 4232421"/>
                <a:gd name="connsiteY47" fmla="*/ 3370942 h 3429000"/>
                <a:gd name="connsiteX48" fmla="*/ 2285773 w 4232421"/>
                <a:gd name="connsiteY48" fmla="*/ 3344964 h 3429000"/>
                <a:gd name="connsiteX49" fmla="*/ 2239936 w 4232421"/>
                <a:gd name="connsiteY49" fmla="*/ 3317465 h 3429000"/>
                <a:gd name="connsiteX50" fmla="*/ 2194099 w 4232421"/>
                <a:gd name="connsiteY50" fmla="*/ 3293018 h 3429000"/>
                <a:gd name="connsiteX51" fmla="*/ 2148261 w 4232421"/>
                <a:gd name="connsiteY51" fmla="*/ 3268570 h 3429000"/>
                <a:gd name="connsiteX52" fmla="*/ 2102426 w 4232421"/>
                <a:gd name="connsiteY52" fmla="*/ 3250235 h 3429000"/>
                <a:gd name="connsiteX53" fmla="*/ 2055059 w 4232421"/>
                <a:gd name="connsiteY53" fmla="*/ 3238011 h 3429000"/>
                <a:gd name="connsiteX54" fmla="*/ 2007691 w 4232421"/>
                <a:gd name="connsiteY54" fmla="*/ 3231899 h 3429000"/>
                <a:gd name="connsiteX55" fmla="*/ 1957269 w 4232421"/>
                <a:gd name="connsiteY55" fmla="*/ 3231899 h 3429000"/>
                <a:gd name="connsiteX56" fmla="*/ 1905320 w 4232421"/>
                <a:gd name="connsiteY56" fmla="*/ 3234956 h 3429000"/>
                <a:gd name="connsiteX57" fmla="*/ 1853373 w 4232421"/>
                <a:gd name="connsiteY57" fmla="*/ 3241066 h 3429000"/>
                <a:gd name="connsiteX58" fmla="*/ 1801421 w 4232421"/>
                <a:gd name="connsiteY58" fmla="*/ 3248707 h 3429000"/>
                <a:gd name="connsiteX59" fmla="*/ 1749472 w 4232421"/>
                <a:gd name="connsiteY59" fmla="*/ 3254819 h 3429000"/>
                <a:gd name="connsiteX60" fmla="*/ 1697523 w 4232421"/>
                <a:gd name="connsiteY60" fmla="*/ 3259401 h 3429000"/>
                <a:gd name="connsiteX61" fmla="*/ 1648630 w 4232421"/>
                <a:gd name="connsiteY61" fmla="*/ 3257874 h 3429000"/>
                <a:gd name="connsiteX62" fmla="*/ 1601266 w 4232421"/>
                <a:gd name="connsiteY62" fmla="*/ 3251762 h 3429000"/>
                <a:gd name="connsiteX63" fmla="*/ 1555428 w 4232421"/>
                <a:gd name="connsiteY63" fmla="*/ 3238011 h 3429000"/>
                <a:gd name="connsiteX64" fmla="*/ 1517230 w 4232421"/>
                <a:gd name="connsiteY64" fmla="*/ 3218148 h 3429000"/>
                <a:gd name="connsiteX65" fmla="*/ 1480559 w 4232421"/>
                <a:gd name="connsiteY65" fmla="*/ 3192174 h 3429000"/>
                <a:gd name="connsiteX66" fmla="*/ 1448472 w 4232421"/>
                <a:gd name="connsiteY66" fmla="*/ 3161614 h 3429000"/>
                <a:gd name="connsiteX67" fmla="*/ 1416386 w 4232421"/>
                <a:gd name="connsiteY67" fmla="*/ 3126473 h 3429000"/>
                <a:gd name="connsiteX68" fmla="*/ 1387354 w 4232421"/>
                <a:gd name="connsiteY68" fmla="*/ 3089802 h 3429000"/>
                <a:gd name="connsiteX69" fmla="*/ 1358325 w 4232421"/>
                <a:gd name="connsiteY69" fmla="*/ 3051604 h 3429000"/>
                <a:gd name="connsiteX70" fmla="*/ 1329295 w 4232421"/>
                <a:gd name="connsiteY70" fmla="*/ 3013408 h 3429000"/>
                <a:gd name="connsiteX71" fmla="*/ 1300263 w 4232421"/>
                <a:gd name="connsiteY71" fmla="*/ 2976737 h 3429000"/>
                <a:gd name="connsiteX72" fmla="*/ 1269704 w 4232421"/>
                <a:gd name="connsiteY72" fmla="*/ 2941596 h 3429000"/>
                <a:gd name="connsiteX73" fmla="*/ 1234563 w 4232421"/>
                <a:gd name="connsiteY73" fmla="*/ 2911037 h 3429000"/>
                <a:gd name="connsiteX74" fmla="*/ 1200949 w 4232421"/>
                <a:gd name="connsiteY74" fmla="*/ 2883535 h 3429000"/>
                <a:gd name="connsiteX75" fmla="*/ 1162751 w 4232421"/>
                <a:gd name="connsiteY75" fmla="*/ 2862145 h 3429000"/>
                <a:gd name="connsiteX76" fmla="*/ 1121495 w 4232421"/>
                <a:gd name="connsiteY76" fmla="*/ 2843809 h 3429000"/>
                <a:gd name="connsiteX77" fmla="*/ 1077188 w 4232421"/>
                <a:gd name="connsiteY77" fmla="*/ 2828531 h 3429000"/>
                <a:gd name="connsiteX78" fmla="*/ 1031348 w 4232421"/>
                <a:gd name="connsiteY78" fmla="*/ 2814777 h 3429000"/>
                <a:gd name="connsiteX79" fmla="*/ 985513 w 4232421"/>
                <a:gd name="connsiteY79" fmla="*/ 2802553 h 3429000"/>
                <a:gd name="connsiteX80" fmla="*/ 938145 w 4232421"/>
                <a:gd name="connsiteY80" fmla="*/ 2790330 h 3429000"/>
                <a:gd name="connsiteX81" fmla="*/ 893838 w 4232421"/>
                <a:gd name="connsiteY81" fmla="*/ 2776579 h 3429000"/>
                <a:gd name="connsiteX82" fmla="*/ 849525 w 4232421"/>
                <a:gd name="connsiteY82" fmla="*/ 2761300 h 3429000"/>
                <a:gd name="connsiteX83" fmla="*/ 808275 w 4232421"/>
                <a:gd name="connsiteY83" fmla="*/ 2742965 h 3429000"/>
                <a:gd name="connsiteX84" fmla="*/ 771601 w 4232421"/>
                <a:gd name="connsiteY84" fmla="*/ 2720045 h 3429000"/>
                <a:gd name="connsiteX85" fmla="*/ 737987 w 4232421"/>
                <a:gd name="connsiteY85" fmla="*/ 2692543 h 3429000"/>
                <a:gd name="connsiteX86" fmla="*/ 710485 w 4232421"/>
                <a:gd name="connsiteY86" fmla="*/ 2658929 h 3429000"/>
                <a:gd name="connsiteX87" fmla="*/ 687568 w 4232421"/>
                <a:gd name="connsiteY87" fmla="*/ 2622258 h 3429000"/>
                <a:gd name="connsiteX88" fmla="*/ 669232 w 4232421"/>
                <a:gd name="connsiteY88" fmla="*/ 2581005 h 3429000"/>
                <a:gd name="connsiteX89" fmla="*/ 653954 w 4232421"/>
                <a:gd name="connsiteY89" fmla="*/ 2536695 h 3429000"/>
                <a:gd name="connsiteX90" fmla="*/ 640203 w 4232421"/>
                <a:gd name="connsiteY90" fmla="*/ 2492387 h 3429000"/>
                <a:gd name="connsiteX91" fmla="*/ 627979 w 4232421"/>
                <a:gd name="connsiteY91" fmla="*/ 2445020 h 3429000"/>
                <a:gd name="connsiteX92" fmla="*/ 615753 w 4232421"/>
                <a:gd name="connsiteY92" fmla="*/ 2399185 h 3429000"/>
                <a:gd name="connsiteX93" fmla="*/ 602002 w 4232421"/>
                <a:gd name="connsiteY93" fmla="*/ 2353345 h 3429000"/>
                <a:gd name="connsiteX94" fmla="*/ 586724 w 4232421"/>
                <a:gd name="connsiteY94" fmla="*/ 2309035 h 3429000"/>
                <a:gd name="connsiteX95" fmla="*/ 568388 w 4232421"/>
                <a:gd name="connsiteY95" fmla="*/ 2267782 h 3429000"/>
                <a:gd name="connsiteX96" fmla="*/ 546998 w 4232421"/>
                <a:gd name="connsiteY96" fmla="*/ 2229583 h 3429000"/>
                <a:gd name="connsiteX97" fmla="*/ 519496 w 4232421"/>
                <a:gd name="connsiteY97" fmla="*/ 2195970 h 3429000"/>
                <a:gd name="connsiteX98" fmla="*/ 488937 w 4232421"/>
                <a:gd name="connsiteY98" fmla="*/ 2160826 h 3429000"/>
                <a:gd name="connsiteX99" fmla="*/ 453796 w 4232421"/>
                <a:gd name="connsiteY99" fmla="*/ 2130269 h 3429000"/>
                <a:gd name="connsiteX100" fmla="*/ 415595 w 4232421"/>
                <a:gd name="connsiteY100" fmla="*/ 2101240 h 3429000"/>
                <a:gd name="connsiteX101" fmla="*/ 377399 w 4232421"/>
                <a:gd name="connsiteY101" fmla="*/ 2072208 h 3429000"/>
                <a:gd name="connsiteX102" fmla="*/ 339201 w 4232421"/>
                <a:gd name="connsiteY102" fmla="*/ 2043179 h 3429000"/>
                <a:gd name="connsiteX103" fmla="*/ 302530 w 4232421"/>
                <a:gd name="connsiteY103" fmla="*/ 2014147 h 3429000"/>
                <a:gd name="connsiteX104" fmla="*/ 267389 w 4232421"/>
                <a:gd name="connsiteY104" fmla="*/ 1982060 h 3429000"/>
                <a:gd name="connsiteX105" fmla="*/ 236829 w 4232421"/>
                <a:gd name="connsiteY105" fmla="*/ 1949976 h 3429000"/>
                <a:gd name="connsiteX106" fmla="*/ 210855 w 4232421"/>
                <a:gd name="connsiteY106" fmla="*/ 1913305 h 3429000"/>
                <a:gd name="connsiteX107" fmla="*/ 190992 w 4232421"/>
                <a:gd name="connsiteY107" fmla="*/ 1875107 h 3429000"/>
                <a:gd name="connsiteX108" fmla="*/ 177241 w 4232421"/>
                <a:gd name="connsiteY108" fmla="*/ 1829269 h 3429000"/>
                <a:gd name="connsiteX109" fmla="*/ 171129 w 4232421"/>
                <a:gd name="connsiteY109" fmla="*/ 1781905 h 3429000"/>
                <a:gd name="connsiteX110" fmla="*/ 169599 w 4232421"/>
                <a:gd name="connsiteY110" fmla="*/ 1733010 h 3429000"/>
                <a:gd name="connsiteX111" fmla="*/ 174184 w 4232421"/>
                <a:gd name="connsiteY111" fmla="*/ 1681060 h 3429000"/>
                <a:gd name="connsiteX112" fmla="*/ 180296 w 4232421"/>
                <a:gd name="connsiteY112" fmla="*/ 1629111 h 3429000"/>
                <a:gd name="connsiteX113" fmla="*/ 187935 w 4232421"/>
                <a:gd name="connsiteY113" fmla="*/ 1577162 h 3429000"/>
                <a:gd name="connsiteX114" fmla="*/ 194049 w 4232421"/>
                <a:gd name="connsiteY114" fmla="*/ 1525212 h 3429000"/>
                <a:gd name="connsiteX115" fmla="*/ 197104 w 4232421"/>
                <a:gd name="connsiteY115" fmla="*/ 1473263 h 3429000"/>
                <a:gd name="connsiteX116" fmla="*/ 197104 w 4232421"/>
                <a:gd name="connsiteY116" fmla="*/ 1422841 h 3429000"/>
                <a:gd name="connsiteX117" fmla="*/ 190992 w 4232421"/>
                <a:gd name="connsiteY117" fmla="*/ 1375479 h 3429000"/>
                <a:gd name="connsiteX118" fmla="*/ 178768 w 4232421"/>
                <a:gd name="connsiteY118" fmla="*/ 1328111 h 3429000"/>
                <a:gd name="connsiteX119" fmla="*/ 160433 w 4232421"/>
                <a:gd name="connsiteY119" fmla="*/ 1283801 h 3429000"/>
                <a:gd name="connsiteX120" fmla="*/ 137515 w 4232421"/>
                <a:gd name="connsiteY120" fmla="*/ 1237964 h 3429000"/>
                <a:gd name="connsiteX121" fmla="*/ 111538 w 4232421"/>
                <a:gd name="connsiteY121" fmla="*/ 1192129 h 3429000"/>
                <a:gd name="connsiteX122" fmla="*/ 84039 w 4232421"/>
                <a:gd name="connsiteY122" fmla="*/ 1146289 h 3429000"/>
                <a:gd name="connsiteX123" fmla="*/ 58064 w 4232421"/>
                <a:gd name="connsiteY123" fmla="*/ 1101978 h 3429000"/>
                <a:gd name="connsiteX124" fmla="*/ 35144 w 4232421"/>
                <a:gd name="connsiteY124" fmla="*/ 1054614 h 3429000"/>
                <a:gd name="connsiteX125" fmla="*/ 16808 w 4232421"/>
                <a:gd name="connsiteY125" fmla="*/ 1008776 h 3429000"/>
                <a:gd name="connsiteX126" fmla="*/ 4585 w 4232421"/>
                <a:gd name="connsiteY126" fmla="*/ 961409 h 3429000"/>
                <a:gd name="connsiteX127" fmla="*/ 0 w 4232421"/>
                <a:gd name="connsiteY127" fmla="*/ 912517 h 3429000"/>
                <a:gd name="connsiteX128" fmla="*/ 4585 w 4232421"/>
                <a:gd name="connsiteY128" fmla="*/ 863625 h 3429000"/>
                <a:gd name="connsiteX129" fmla="*/ 16808 w 4232421"/>
                <a:gd name="connsiteY129" fmla="*/ 816260 h 3429000"/>
                <a:gd name="connsiteX130" fmla="*/ 35144 w 4232421"/>
                <a:gd name="connsiteY130" fmla="*/ 770420 h 3429000"/>
                <a:gd name="connsiteX131" fmla="*/ 58064 w 4232421"/>
                <a:gd name="connsiteY131" fmla="*/ 723055 h 3429000"/>
                <a:gd name="connsiteX132" fmla="*/ 84039 w 4232421"/>
                <a:gd name="connsiteY132" fmla="*/ 678745 h 3429000"/>
                <a:gd name="connsiteX133" fmla="*/ 111538 w 4232421"/>
                <a:gd name="connsiteY133" fmla="*/ 632910 h 3429000"/>
                <a:gd name="connsiteX134" fmla="*/ 137515 w 4232421"/>
                <a:gd name="connsiteY134" fmla="*/ 587070 h 3429000"/>
                <a:gd name="connsiteX135" fmla="*/ 160433 w 4232421"/>
                <a:gd name="connsiteY135" fmla="*/ 541232 h 3429000"/>
                <a:gd name="connsiteX136" fmla="*/ 178768 w 4232421"/>
                <a:gd name="connsiteY136" fmla="*/ 496922 h 3429000"/>
                <a:gd name="connsiteX137" fmla="*/ 190992 w 4232421"/>
                <a:gd name="connsiteY137" fmla="*/ 449557 h 3429000"/>
                <a:gd name="connsiteX138" fmla="*/ 197104 w 4232421"/>
                <a:gd name="connsiteY138" fmla="*/ 402192 h 3429000"/>
                <a:gd name="connsiteX139" fmla="*/ 197104 w 4232421"/>
                <a:gd name="connsiteY139" fmla="*/ 351770 h 3429000"/>
                <a:gd name="connsiteX140" fmla="*/ 194049 w 4232421"/>
                <a:gd name="connsiteY140" fmla="*/ 299821 h 3429000"/>
                <a:gd name="connsiteX141" fmla="*/ 187935 w 4232421"/>
                <a:gd name="connsiteY141" fmla="*/ 247872 h 3429000"/>
                <a:gd name="connsiteX142" fmla="*/ 180296 w 4232421"/>
                <a:gd name="connsiteY142" fmla="*/ 195922 h 3429000"/>
                <a:gd name="connsiteX143" fmla="*/ 174184 w 4232421"/>
                <a:gd name="connsiteY143" fmla="*/ 143973 h 3429000"/>
                <a:gd name="connsiteX144" fmla="*/ 169599 w 4232421"/>
                <a:gd name="connsiteY144" fmla="*/ 92024 h 3429000"/>
                <a:gd name="connsiteX145" fmla="*/ 171129 w 4232421"/>
                <a:gd name="connsiteY145" fmla="*/ 43131 h 3429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32421" h="3429000">
                  <a:moveTo>
                    <a:pt x="176695" y="0"/>
                  </a:moveTo>
                  <a:lnTo>
                    <a:pt x="4232421" y="0"/>
                  </a:lnTo>
                  <a:lnTo>
                    <a:pt x="4232421" y="2741963"/>
                  </a:lnTo>
                  <a:lnTo>
                    <a:pt x="4230819" y="2742965"/>
                  </a:lnTo>
                  <a:lnTo>
                    <a:pt x="4189566" y="2761300"/>
                  </a:lnTo>
                  <a:lnTo>
                    <a:pt x="4145256" y="2776579"/>
                  </a:lnTo>
                  <a:lnTo>
                    <a:pt x="4100946" y="2790330"/>
                  </a:lnTo>
                  <a:lnTo>
                    <a:pt x="4053581" y="2802553"/>
                  </a:lnTo>
                  <a:lnTo>
                    <a:pt x="4007741" y="2814777"/>
                  </a:lnTo>
                  <a:lnTo>
                    <a:pt x="3961906" y="2828531"/>
                  </a:lnTo>
                  <a:lnTo>
                    <a:pt x="3917596" y="2843809"/>
                  </a:lnTo>
                  <a:lnTo>
                    <a:pt x="3876343" y="2862145"/>
                  </a:lnTo>
                  <a:lnTo>
                    <a:pt x="3838145" y="2883535"/>
                  </a:lnTo>
                  <a:lnTo>
                    <a:pt x="3804531" y="2911037"/>
                  </a:lnTo>
                  <a:lnTo>
                    <a:pt x="3769387" y="2941596"/>
                  </a:lnTo>
                  <a:lnTo>
                    <a:pt x="3738828" y="2976737"/>
                  </a:lnTo>
                  <a:lnTo>
                    <a:pt x="3709798" y="3013408"/>
                  </a:lnTo>
                  <a:lnTo>
                    <a:pt x="3680767" y="3051604"/>
                  </a:lnTo>
                  <a:lnTo>
                    <a:pt x="3651737" y="3089802"/>
                  </a:lnTo>
                  <a:lnTo>
                    <a:pt x="3622708" y="3126473"/>
                  </a:lnTo>
                  <a:lnTo>
                    <a:pt x="3590619" y="3161614"/>
                  </a:lnTo>
                  <a:lnTo>
                    <a:pt x="3558532" y="3192174"/>
                  </a:lnTo>
                  <a:lnTo>
                    <a:pt x="3521864" y="3218148"/>
                  </a:lnTo>
                  <a:lnTo>
                    <a:pt x="3483665" y="3238011"/>
                  </a:lnTo>
                  <a:lnTo>
                    <a:pt x="3437828" y="3251762"/>
                  </a:lnTo>
                  <a:lnTo>
                    <a:pt x="3390461" y="3257874"/>
                  </a:lnTo>
                  <a:lnTo>
                    <a:pt x="3341569" y="3259401"/>
                  </a:lnTo>
                  <a:lnTo>
                    <a:pt x="3289619" y="3254819"/>
                  </a:lnTo>
                  <a:lnTo>
                    <a:pt x="3237670" y="3248707"/>
                  </a:lnTo>
                  <a:lnTo>
                    <a:pt x="3185721" y="3241066"/>
                  </a:lnTo>
                  <a:lnTo>
                    <a:pt x="3133771" y="3234956"/>
                  </a:lnTo>
                  <a:lnTo>
                    <a:pt x="3081822" y="3231899"/>
                  </a:lnTo>
                  <a:lnTo>
                    <a:pt x="3031400" y="3231899"/>
                  </a:lnTo>
                  <a:lnTo>
                    <a:pt x="2984035" y="3238011"/>
                  </a:lnTo>
                  <a:lnTo>
                    <a:pt x="2935140" y="3250235"/>
                  </a:lnTo>
                  <a:lnTo>
                    <a:pt x="2890830" y="3268570"/>
                  </a:lnTo>
                  <a:lnTo>
                    <a:pt x="2844995" y="3293018"/>
                  </a:lnTo>
                  <a:lnTo>
                    <a:pt x="2799158" y="3317465"/>
                  </a:lnTo>
                  <a:lnTo>
                    <a:pt x="2753317" y="3344964"/>
                  </a:lnTo>
                  <a:lnTo>
                    <a:pt x="2709007" y="3370942"/>
                  </a:lnTo>
                  <a:lnTo>
                    <a:pt x="2661643" y="3393859"/>
                  </a:lnTo>
                  <a:lnTo>
                    <a:pt x="2615805" y="3412195"/>
                  </a:lnTo>
                  <a:lnTo>
                    <a:pt x="2568440" y="3424418"/>
                  </a:lnTo>
                  <a:lnTo>
                    <a:pt x="2519548" y="3429000"/>
                  </a:lnTo>
                  <a:lnTo>
                    <a:pt x="2470653" y="3424418"/>
                  </a:lnTo>
                  <a:lnTo>
                    <a:pt x="2423286" y="3412195"/>
                  </a:lnTo>
                  <a:lnTo>
                    <a:pt x="2377451" y="3393859"/>
                  </a:lnTo>
                  <a:lnTo>
                    <a:pt x="2330084" y="3370942"/>
                  </a:lnTo>
                  <a:lnTo>
                    <a:pt x="2285773" y="3344964"/>
                  </a:lnTo>
                  <a:lnTo>
                    <a:pt x="2239936" y="3317465"/>
                  </a:lnTo>
                  <a:lnTo>
                    <a:pt x="2194099" y="3293018"/>
                  </a:lnTo>
                  <a:lnTo>
                    <a:pt x="2148261" y="3268570"/>
                  </a:lnTo>
                  <a:lnTo>
                    <a:pt x="2102426" y="3250235"/>
                  </a:lnTo>
                  <a:lnTo>
                    <a:pt x="2055059" y="3238011"/>
                  </a:lnTo>
                  <a:lnTo>
                    <a:pt x="2007691" y="3231899"/>
                  </a:lnTo>
                  <a:lnTo>
                    <a:pt x="1957269" y="3231899"/>
                  </a:lnTo>
                  <a:lnTo>
                    <a:pt x="1905320" y="3234956"/>
                  </a:lnTo>
                  <a:lnTo>
                    <a:pt x="1853373" y="3241066"/>
                  </a:lnTo>
                  <a:lnTo>
                    <a:pt x="1801421" y="3248707"/>
                  </a:lnTo>
                  <a:lnTo>
                    <a:pt x="1749472" y="3254819"/>
                  </a:lnTo>
                  <a:lnTo>
                    <a:pt x="1697523" y="3259401"/>
                  </a:lnTo>
                  <a:lnTo>
                    <a:pt x="1648630" y="3257874"/>
                  </a:lnTo>
                  <a:lnTo>
                    <a:pt x="1601266" y="3251762"/>
                  </a:lnTo>
                  <a:lnTo>
                    <a:pt x="1555428" y="3238011"/>
                  </a:lnTo>
                  <a:lnTo>
                    <a:pt x="1517230" y="3218148"/>
                  </a:lnTo>
                  <a:lnTo>
                    <a:pt x="1480559" y="3192174"/>
                  </a:lnTo>
                  <a:lnTo>
                    <a:pt x="1448472" y="3161614"/>
                  </a:lnTo>
                  <a:lnTo>
                    <a:pt x="1416386" y="3126473"/>
                  </a:lnTo>
                  <a:lnTo>
                    <a:pt x="1387354" y="3089802"/>
                  </a:lnTo>
                  <a:lnTo>
                    <a:pt x="1358325" y="3051604"/>
                  </a:lnTo>
                  <a:lnTo>
                    <a:pt x="1329295" y="3013408"/>
                  </a:lnTo>
                  <a:lnTo>
                    <a:pt x="1300263" y="2976737"/>
                  </a:lnTo>
                  <a:lnTo>
                    <a:pt x="1269704" y="2941596"/>
                  </a:lnTo>
                  <a:lnTo>
                    <a:pt x="1234563" y="2911037"/>
                  </a:lnTo>
                  <a:lnTo>
                    <a:pt x="1200949" y="2883535"/>
                  </a:lnTo>
                  <a:lnTo>
                    <a:pt x="1162751" y="2862145"/>
                  </a:lnTo>
                  <a:lnTo>
                    <a:pt x="1121495" y="2843809"/>
                  </a:lnTo>
                  <a:lnTo>
                    <a:pt x="1077188" y="2828531"/>
                  </a:lnTo>
                  <a:lnTo>
                    <a:pt x="1031348" y="2814777"/>
                  </a:lnTo>
                  <a:lnTo>
                    <a:pt x="985513" y="2802553"/>
                  </a:lnTo>
                  <a:lnTo>
                    <a:pt x="938145" y="2790330"/>
                  </a:lnTo>
                  <a:lnTo>
                    <a:pt x="893838" y="2776579"/>
                  </a:lnTo>
                  <a:lnTo>
                    <a:pt x="849525" y="2761300"/>
                  </a:lnTo>
                  <a:lnTo>
                    <a:pt x="808275" y="2742965"/>
                  </a:lnTo>
                  <a:lnTo>
                    <a:pt x="771601" y="2720045"/>
                  </a:lnTo>
                  <a:lnTo>
                    <a:pt x="737987" y="2692543"/>
                  </a:lnTo>
                  <a:lnTo>
                    <a:pt x="710485" y="2658929"/>
                  </a:lnTo>
                  <a:lnTo>
                    <a:pt x="687568" y="2622258"/>
                  </a:lnTo>
                  <a:lnTo>
                    <a:pt x="669232" y="2581005"/>
                  </a:lnTo>
                  <a:lnTo>
                    <a:pt x="653954" y="2536695"/>
                  </a:lnTo>
                  <a:lnTo>
                    <a:pt x="640203" y="2492387"/>
                  </a:lnTo>
                  <a:lnTo>
                    <a:pt x="627979" y="2445020"/>
                  </a:lnTo>
                  <a:lnTo>
                    <a:pt x="615753" y="2399185"/>
                  </a:lnTo>
                  <a:lnTo>
                    <a:pt x="602002" y="2353345"/>
                  </a:lnTo>
                  <a:lnTo>
                    <a:pt x="586724" y="2309035"/>
                  </a:lnTo>
                  <a:lnTo>
                    <a:pt x="568388" y="2267782"/>
                  </a:lnTo>
                  <a:lnTo>
                    <a:pt x="546998" y="2229583"/>
                  </a:lnTo>
                  <a:lnTo>
                    <a:pt x="519496" y="2195970"/>
                  </a:lnTo>
                  <a:lnTo>
                    <a:pt x="488937" y="2160826"/>
                  </a:lnTo>
                  <a:lnTo>
                    <a:pt x="453796" y="2130269"/>
                  </a:lnTo>
                  <a:lnTo>
                    <a:pt x="415595" y="2101240"/>
                  </a:lnTo>
                  <a:lnTo>
                    <a:pt x="377399" y="2072208"/>
                  </a:lnTo>
                  <a:lnTo>
                    <a:pt x="339201" y="2043179"/>
                  </a:lnTo>
                  <a:lnTo>
                    <a:pt x="302530" y="2014147"/>
                  </a:lnTo>
                  <a:lnTo>
                    <a:pt x="267389" y="1982060"/>
                  </a:lnTo>
                  <a:lnTo>
                    <a:pt x="236829" y="1949976"/>
                  </a:lnTo>
                  <a:lnTo>
                    <a:pt x="210855" y="1913305"/>
                  </a:lnTo>
                  <a:lnTo>
                    <a:pt x="190992" y="1875107"/>
                  </a:lnTo>
                  <a:lnTo>
                    <a:pt x="177241" y="1829269"/>
                  </a:lnTo>
                  <a:lnTo>
                    <a:pt x="171129" y="1781905"/>
                  </a:lnTo>
                  <a:lnTo>
                    <a:pt x="169599" y="1733010"/>
                  </a:lnTo>
                  <a:lnTo>
                    <a:pt x="174184" y="1681060"/>
                  </a:lnTo>
                  <a:lnTo>
                    <a:pt x="180296" y="1629111"/>
                  </a:lnTo>
                  <a:lnTo>
                    <a:pt x="187935" y="1577162"/>
                  </a:lnTo>
                  <a:lnTo>
                    <a:pt x="194049" y="1525212"/>
                  </a:lnTo>
                  <a:lnTo>
                    <a:pt x="197104" y="1473263"/>
                  </a:lnTo>
                  <a:lnTo>
                    <a:pt x="197104" y="1422841"/>
                  </a:lnTo>
                  <a:lnTo>
                    <a:pt x="190992" y="1375479"/>
                  </a:lnTo>
                  <a:lnTo>
                    <a:pt x="178768" y="1328111"/>
                  </a:lnTo>
                  <a:lnTo>
                    <a:pt x="160433" y="1283801"/>
                  </a:lnTo>
                  <a:lnTo>
                    <a:pt x="137515" y="1237964"/>
                  </a:lnTo>
                  <a:lnTo>
                    <a:pt x="111538" y="1192129"/>
                  </a:lnTo>
                  <a:lnTo>
                    <a:pt x="84039" y="1146289"/>
                  </a:lnTo>
                  <a:lnTo>
                    <a:pt x="58064" y="1101978"/>
                  </a:lnTo>
                  <a:lnTo>
                    <a:pt x="35144" y="1054614"/>
                  </a:lnTo>
                  <a:lnTo>
                    <a:pt x="16808" y="1008776"/>
                  </a:lnTo>
                  <a:lnTo>
                    <a:pt x="4585" y="961409"/>
                  </a:lnTo>
                  <a:lnTo>
                    <a:pt x="0" y="912517"/>
                  </a:lnTo>
                  <a:lnTo>
                    <a:pt x="4585" y="863625"/>
                  </a:lnTo>
                  <a:lnTo>
                    <a:pt x="16808" y="816260"/>
                  </a:lnTo>
                  <a:lnTo>
                    <a:pt x="35144" y="770420"/>
                  </a:lnTo>
                  <a:lnTo>
                    <a:pt x="58064" y="723055"/>
                  </a:lnTo>
                  <a:lnTo>
                    <a:pt x="84039" y="678745"/>
                  </a:lnTo>
                  <a:lnTo>
                    <a:pt x="111538" y="632910"/>
                  </a:lnTo>
                  <a:lnTo>
                    <a:pt x="137515" y="587070"/>
                  </a:lnTo>
                  <a:lnTo>
                    <a:pt x="160433" y="541232"/>
                  </a:lnTo>
                  <a:lnTo>
                    <a:pt x="178768" y="496922"/>
                  </a:lnTo>
                  <a:lnTo>
                    <a:pt x="190992" y="449557"/>
                  </a:lnTo>
                  <a:lnTo>
                    <a:pt x="197104" y="402192"/>
                  </a:lnTo>
                  <a:lnTo>
                    <a:pt x="197104" y="351770"/>
                  </a:lnTo>
                  <a:lnTo>
                    <a:pt x="194049" y="299821"/>
                  </a:lnTo>
                  <a:lnTo>
                    <a:pt x="187935" y="247872"/>
                  </a:lnTo>
                  <a:lnTo>
                    <a:pt x="180296" y="195922"/>
                  </a:lnTo>
                  <a:lnTo>
                    <a:pt x="174184" y="143973"/>
                  </a:lnTo>
                  <a:lnTo>
                    <a:pt x="169599" y="92024"/>
                  </a:lnTo>
                  <a:lnTo>
                    <a:pt x="171129" y="43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Immagine 10">
            <a:extLst>
              <a:ext uri="{FF2B5EF4-FFF2-40B4-BE49-F238E27FC236}">
                <a16:creationId xmlns:a16="http://schemas.microsoft.com/office/drawing/2014/main" id="{D75FACB5-1FC4-5A85-A2C1-805407A4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794" y="622900"/>
            <a:ext cx="3243520" cy="1394705"/>
          </a:xfrm>
          <a:prstGeom prst="rect">
            <a:avLst/>
          </a:prstGeom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F42AC07-1FE2-483E-851B-FC913421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82017" y="3754146"/>
            <a:ext cx="3309985" cy="3103853"/>
            <a:chOff x="8882017" y="3754146"/>
            <a:chExt cx="3309985" cy="3103853"/>
          </a:xfrm>
        </p:grpSpPr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A6D42E8-3193-4B5F-8230-2778A35E3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2017" y="3754146"/>
              <a:ext cx="3309983" cy="3103853"/>
            </a:xfrm>
            <a:custGeom>
              <a:avLst/>
              <a:gdLst>
                <a:gd name="connsiteX0" fmla="*/ 2022059 w 3309983"/>
                <a:gd name="connsiteY0" fmla="*/ 0 h 3103853"/>
                <a:gd name="connsiteX1" fmla="*/ 2061297 w 3309983"/>
                <a:gd name="connsiteY1" fmla="*/ 3678 h 3103853"/>
                <a:gd name="connsiteX2" fmla="*/ 2099311 w 3309983"/>
                <a:gd name="connsiteY2" fmla="*/ 13488 h 3103853"/>
                <a:gd name="connsiteX3" fmla="*/ 2136099 w 3309983"/>
                <a:gd name="connsiteY3" fmla="*/ 28203 h 3103853"/>
                <a:gd name="connsiteX4" fmla="*/ 2174111 w 3309983"/>
                <a:gd name="connsiteY4" fmla="*/ 46597 h 3103853"/>
                <a:gd name="connsiteX5" fmla="*/ 2209672 w 3309983"/>
                <a:gd name="connsiteY5" fmla="*/ 67443 h 3103853"/>
                <a:gd name="connsiteX6" fmla="*/ 2246460 w 3309983"/>
                <a:gd name="connsiteY6" fmla="*/ 89515 h 3103853"/>
                <a:gd name="connsiteX7" fmla="*/ 2283247 w 3309983"/>
                <a:gd name="connsiteY7" fmla="*/ 109134 h 3103853"/>
                <a:gd name="connsiteX8" fmla="*/ 2320033 w 3309983"/>
                <a:gd name="connsiteY8" fmla="*/ 128755 h 3103853"/>
                <a:gd name="connsiteX9" fmla="*/ 2355594 w 3309983"/>
                <a:gd name="connsiteY9" fmla="*/ 143469 h 3103853"/>
                <a:gd name="connsiteX10" fmla="*/ 2394834 w 3309983"/>
                <a:gd name="connsiteY10" fmla="*/ 153279 h 3103853"/>
                <a:gd name="connsiteX11" fmla="*/ 2432846 w 3309983"/>
                <a:gd name="connsiteY11" fmla="*/ 158184 h 3103853"/>
                <a:gd name="connsiteX12" fmla="*/ 2473311 w 3309983"/>
                <a:gd name="connsiteY12" fmla="*/ 158184 h 3103853"/>
                <a:gd name="connsiteX13" fmla="*/ 2515004 w 3309983"/>
                <a:gd name="connsiteY13" fmla="*/ 155732 h 3103853"/>
                <a:gd name="connsiteX14" fmla="*/ 2556695 w 3309983"/>
                <a:gd name="connsiteY14" fmla="*/ 150827 h 3103853"/>
                <a:gd name="connsiteX15" fmla="*/ 2598388 w 3309983"/>
                <a:gd name="connsiteY15" fmla="*/ 144696 h 3103853"/>
                <a:gd name="connsiteX16" fmla="*/ 2640079 w 3309983"/>
                <a:gd name="connsiteY16" fmla="*/ 139791 h 3103853"/>
                <a:gd name="connsiteX17" fmla="*/ 2681772 w 3309983"/>
                <a:gd name="connsiteY17" fmla="*/ 136111 h 3103853"/>
                <a:gd name="connsiteX18" fmla="*/ 2721011 w 3309983"/>
                <a:gd name="connsiteY18" fmla="*/ 137338 h 3103853"/>
                <a:gd name="connsiteX19" fmla="*/ 2759024 w 3309983"/>
                <a:gd name="connsiteY19" fmla="*/ 142243 h 3103853"/>
                <a:gd name="connsiteX20" fmla="*/ 2795812 w 3309983"/>
                <a:gd name="connsiteY20" fmla="*/ 153279 h 3103853"/>
                <a:gd name="connsiteX21" fmla="*/ 2826468 w 3309983"/>
                <a:gd name="connsiteY21" fmla="*/ 169220 h 3103853"/>
                <a:gd name="connsiteX22" fmla="*/ 2855897 w 3309983"/>
                <a:gd name="connsiteY22" fmla="*/ 190066 h 3103853"/>
                <a:gd name="connsiteX23" fmla="*/ 2881648 w 3309983"/>
                <a:gd name="connsiteY23" fmla="*/ 214590 h 3103853"/>
                <a:gd name="connsiteX24" fmla="*/ 2907399 w 3309983"/>
                <a:gd name="connsiteY24" fmla="*/ 242793 h 3103853"/>
                <a:gd name="connsiteX25" fmla="*/ 2930697 w 3309983"/>
                <a:gd name="connsiteY25" fmla="*/ 272223 h 3103853"/>
                <a:gd name="connsiteX26" fmla="*/ 2953995 w 3309983"/>
                <a:gd name="connsiteY26" fmla="*/ 302879 h 3103853"/>
                <a:gd name="connsiteX27" fmla="*/ 2977294 w 3309983"/>
                <a:gd name="connsiteY27" fmla="*/ 333535 h 3103853"/>
                <a:gd name="connsiteX28" fmla="*/ 3000592 w 3309983"/>
                <a:gd name="connsiteY28" fmla="*/ 362964 h 3103853"/>
                <a:gd name="connsiteX29" fmla="*/ 3025118 w 3309983"/>
                <a:gd name="connsiteY29" fmla="*/ 391167 h 3103853"/>
                <a:gd name="connsiteX30" fmla="*/ 3053321 w 3309983"/>
                <a:gd name="connsiteY30" fmla="*/ 415693 h 3103853"/>
                <a:gd name="connsiteX31" fmla="*/ 3080299 w 3309983"/>
                <a:gd name="connsiteY31" fmla="*/ 437765 h 3103853"/>
                <a:gd name="connsiteX32" fmla="*/ 3110953 w 3309983"/>
                <a:gd name="connsiteY32" fmla="*/ 454931 h 3103853"/>
                <a:gd name="connsiteX33" fmla="*/ 3144062 w 3309983"/>
                <a:gd name="connsiteY33" fmla="*/ 469646 h 3103853"/>
                <a:gd name="connsiteX34" fmla="*/ 3179622 w 3309983"/>
                <a:gd name="connsiteY34" fmla="*/ 481908 h 3103853"/>
                <a:gd name="connsiteX35" fmla="*/ 3216409 w 3309983"/>
                <a:gd name="connsiteY35" fmla="*/ 492944 h 3103853"/>
                <a:gd name="connsiteX36" fmla="*/ 3253196 w 3309983"/>
                <a:gd name="connsiteY36" fmla="*/ 502755 h 3103853"/>
                <a:gd name="connsiteX37" fmla="*/ 3291210 w 3309983"/>
                <a:gd name="connsiteY37" fmla="*/ 512565 h 3103853"/>
                <a:gd name="connsiteX38" fmla="*/ 3309983 w 3309983"/>
                <a:gd name="connsiteY38" fmla="*/ 518391 h 3103853"/>
                <a:gd name="connsiteX39" fmla="*/ 3309983 w 3309983"/>
                <a:gd name="connsiteY39" fmla="*/ 3103853 h 3103853"/>
                <a:gd name="connsiteX40" fmla="*/ 454246 w 3309983"/>
                <a:gd name="connsiteY40" fmla="*/ 3103853 h 3103853"/>
                <a:gd name="connsiteX41" fmla="*/ 438991 w 3309983"/>
                <a:gd name="connsiteY41" fmla="*/ 3076613 h 3103853"/>
                <a:gd name="connsiteX42" fmla="*/ 416921 w 3309983"/>
                <a:gd name="connsiteY42" fmla="*/ 3049636 h 3103853"/>
                <a:gd name="connsiteX43" fmla="*/ 392395 w 3309983"/>
                <a:gd name="connsiteY43" fmla="*/ 3021432 h 3103853"/>
                <a:gd name="connsiteX44" fmla="*/ 364192 w 3309983"/>
                <a:gd name="connsiteY44" fmla="*/ 2996908 h 3103853"/>
                <a:gd name="connsiteX45" fmla="*/ 333535 w 3309983"/>
                <a:gd name="connsiteY45" fmla="*/ 2973610 h 3103853"/>
                <a:gd name="connsiteX46" fmla="*/ 302880 w 3309983"/>
                <a:gd name="connsiteY46" fmla="*/ 2950312 h 3103853"/>
                <a:gd name="connsiteX47" fmla="*/ 272224 w 3309983"/>
                <a:gd name="connsiteY47" fmla="*/ 2927014 h 3103853"/>
                <a:gd name="connsiteX48" fmla="*/ 242794 w 3309983"/>
                <a:gd name="connsiteY48" fmla="*/ 2903714 h 3103853"/>
                <a:gd name="connsiteX49" fmla="*/ 214591 w 3309983"/>
                <a:gd name="connsiteY49" fmla="*/ 2877964 h 3103853"/>
                <a:gd name="connsiteX50" fmla="*/ 190066 w 3309983"/>
                <a:gd name="connsiteY50" fmla="*/ 2852214 h 3103853"/>
                <a:gd name="connsiteX51" fmla="*/ 169221 w 3309983"/>
                <a:gd name="connsiteY51" fmla="*/ 2822783 h 3103853"/>
                <a:gd name="connsiteX52" fmla="*/ 153281 w 3309983"/>
                <a:gd name="connsiteY52" fmla="*/ 2792128 h 3103853"/>
                <a:gd name="connsiteX53" fmla="*/ 142244 w 3309983"/>
                <a:gd name="connsiteY53" fmla="*/ 2755342 h 3103853"/>
                <a:gd name="connsiteX54" fmla="*/ 137339 w 3309983"/>
                <a:gd name="connsiteY54" fmla="*/ 2717328 h 3103853"/>
                <a:gd name="connsiteX55" fmla="*/ 136112 w 3309983"/>
                <a:gd name="connsiteY55" fmla="*/ 2678088 h 3103853"/>
                <a:gd name="connsiteX56" fmla="*/ 139791 w 3309983"/>
                <a:gd name="connsiteY56" fmla="*/ 2636396 h 3103853"/>
                <a:gd name="connsiteX57" fmla="*/ 144696 w 3309983"/>
                <a:gd name="connsiteY57" fmla="*/ 2594705 h 3103853"/>
                <a:gd name="connsiteX58" fmla="*/ 150827 w 3309983"/>
                <a:gd name="connsiteY58" fmla="*/ 2553012 h 3103853"/>
                <a:gd name="connsiteX59" fmla="*/ 155732 w 3309983"/>
                <a:gd name="connsiteY59" fmla="*/ 2511321 h 3103853"/>
                <a:gd name="connsiteX60" fmla="*/ 158185 w 3309983"/>
                <a:gd name="connsiteY60" fmla="*/ 2469629 h 3103853"/>
                <a:gd name="connsiteX61" fmla="*/ 158185 w 3309983"/>
                <a:gd name="connsiteY61" fmla="*/ 2429163 h 3103853"/>
                <a:gd name="connsiteX62" fmla="*/ 153281 w 3309983"/>
                <a:gd name="connsiteY62" fmla="*/ 2391151 h 3103853"/>
                <a:gd name="connsiteX63" fmla="*/ 143470 w 3309983"/>
                <a:gd name="connsiteY63" fmla="*/ 2353137 h 3103853"/>
                <a:gd name="connsiteX64" fmla="*/ 128755 w 3309983"/>
                <a:gd name="connsiteY64" fmla="*/ 2317576 h 3103853"/>
                <a:gd name="connsiteX65" fmla="*/ 110362 w 3309983"/>
                <a:gd name="connsiteY65" fmla="*/ 2280789 h 3103853"/>
                <a:gd name="connsiteX66" fmla="*/ 89515 w 3309983"/>
                <a:gd name="connsiteY66" fmla="*/ 2244004 h 3103853"/>
                <a:gd name="connsiteX67" fmla="*/ 67444 w 3309983"/>
                <a:gd name="connsiteY67" fmla="*/ 2207216 h 3103853"/>
                <a:gd name="connsiteX68" fmla="*/ 46598 w 3309983"/>
                <a:gd name="connsiteY68" fmla="*/ 2171654 h 3103853"/>
                <a:gd name="connsiteX69" fmla="*/ 28203 w 3309983"/>
                <a:gd name="connsiteY69" fmla="*/ 2133642 h 3103853"/>
                <a:gd name="connsiteX70" fmla="*/ 13490 w 3309983"/>
                <a:gd name="connsiteY70" fmla="*/ 2096855 h 3103853"/>
                <a:gd name="connsiteX71" fmla="*/ 3680 w 3309983"/>
                <a:gd name="connsiteY71" fmla="*/ 2058841 h 3103853"/>
                <a:gd name="connsiteX72" fmla="*/ 0 w 3309983"/>
                <a:gd name="connsiteY72" fmla="*/ 2019602 h 3103853"/>
                <a:gd name="connsiteX73" fmla="*/ 3680 w 3309983"/>
                <a:gd name="connsiteY73" fmla="*/ 1980363 h 3103853"/>
                <a:gd name="connsiteX74" fmla="*/ 13490 w 3309983"/>
                <a:gd name="connsiteY74" fmla="*/ 1942350 h 3103853"/>
                <a:gd name="connsiteX75" fmla="*/ 28203 w 3309983"/>
                <a:gd name="connsiteY75" fmla="*/ 1905563 h 3103853"/>
                <a:gd name="connsiteX76" fmla="*/ 46598 w 3309983"/>
                <a:gd name="connsiteY76" fmla="*/ 1867550 h 3103853"/>
                <a:gd name="connsiteX77" fmla="*/ 67444 w 3309983"/>
                <a:gd name="connsiteY77" fmla="*/ 1831989 h 3103853"/>
                <a:gd name="connsiteX78" fmla="*/ 89515 w 3309983"/>
                <a:gd name="connsiteY78" fmla="*/ 1795203 h 3103853"/>
                <a:gd name="connsiteX79" fmla="*/ 110362 w 3309983"/>
                <a:gd name="connsiteY79" fmla="*/ 1758415 h 3103853"/>
                <a:gd name="connsiteX80" fmla="*/ 128755 w 3309983"/>
                <a:gd name="connsiteY80" fmla="*/ 1721629 h 3103853"/>
                <a:gd name="connsiteX81" fmla="*/ 143470 w 3309983"/>
                <a:gd name="connsiteY81" fmla="*/ 1686067 h 3103853"/>
                <a:gd name="connsiteX82" fmla="*/ 153281 w 3309983"/>
                <a:gd name="connsiteY82" fmla="*/ 1648054 h 3103853"/>
                <a:gd name="connsiteX83" fmla="*/ 158185 w 3309983"/>
                <a:gd name="connsiteY83" fmla="*/ 1610042 h 3103853"/>
                <a:gd name="connsiteX84" fmla="*/ 158185 w 3309983"/>
                <a:gd name="connsiteY84" fmla="*/ 1569576 h 3103853"/>
                <a:gd name="connsiteX85" fmla="*/ 155732 w 3309983"/>
                <a:gd name="connsiteY85" fmla="*/ 1527883 h 3103853"/>
                <a:gd name="connsiteX86" fmla="*/ 150827 w 3309983"/>
                <a:gd name="connsiteY86" fmla="*/ 1486192 h 3103853"/>
                <a:gd name="connsiteX87" fmla="*/ 144696 w 3309983"/>
                <a:gd name="connsiteY87" fmla="*/ 1444499 h 3103853"/>
                <a:gd name="connsiteX88" fmla="*/ 139791 w 3309983"/>
                <a:gd name="connsiteY88" fmla="*/ 1402808 h 3103853"/>
                <a:gd name="connsiteX89" fmla="*/ 136112 w 3309983"/>
                <a:gd name="connsiteY89" fmla="*/ 1361117 h 3103853"/>
                <a:gd name="connsiteX90" fmla="*/ 137339 w 3309983"/>
                <a:gd name="connsiteY90" fmla="*/ 1321877 h 3103853"/>
                <a:gd name="connsiteX91" fmla="*/ 142244 w 3309983"/>
                <a:gd name="connsiteY91" fmla="*/ 1283864 h 3103853"/>
                <a:gd name="connsiteX92" fmla="*/ 153281 w 3309983"/>
                <a:gd name="connsiteY92" fmla="*/ 1247077 h 3103853"/>
                <a:gd name="connsiteX93" fmla="*/ 169221 w 3309983"/>
                <a:gd name="connsiteY93" fmla="*/ 1216422 h 3103853"/>
                <a:gd name="connsiteX94" fmla="*/ 190066 w 3309983"/>
                <a:gd name="connsiteY94" fmla="*/ 1186992 h 3103853"/>
                <a:gd name="connsiteX95" fmla="*/ 214591 w 3309983"/>
                <a:gd name="connsiteY95" fmla="*/ 1161241 h 3103853"/>
                <a:gd name="connsiteX96" fmla="*/ 242794 w 3309983"/>
                <a:gd name="connsiteY96" fmla="*/ 1135491 h 3103853"/>
                <a:gd name="connsiteX97" fmla="*/ 272224 w 3309983"/>
                <a:gd name="connsiteY97" fmla="*/ 1112191 h 3103853"/>
                <a:gd name="connsiteX98" fmla="*/ 302880 w 3309983"/>
                <a:gd name="connsiteY98" fmla="*/ 1088893 h 3103853"/>
                <a:gd name="connsiteX99" fmla="*/ 333535 w 3309983"/>
                <a:gd name="connsiteY99" fmla="*/ 1065594 h 3103853"/>
                <a:gd name="connsiteX100" fmla="*/ 364192 w 3309983"/>
                <a:gd name="connsiteY100" fmla="*/ 1042296 h 3103853"/>
                <a:gd name="connsiteX101" fmla="*/ 392395 w 3309983"/>
                <a:gd name="connsiteY101" fmla="*/ 1017772 h 3103853"/>
                <a:gd name="connsiteX102" fmla="*/ 416921 w 3309983"/>
                <a:gd name="connsiteY102" fmla="*/ 989569 h 3103853"/>
                <a:gd name="connsiteX103" fmla="*/ 438991 w 3309983"/>
                <a:gd name="connsiteY103" fmla="*/ 962591 h 3103853"/>
                <a:gd name="connsiteX104" fmla="*/ 456159 w 3309983"/>
                <a:gd name="connsiteY104" fmla="*/ 931936 h 3103853"/>
                <a:gd name="connsiteX105" fmla="*/ 470874 w 3309983"/>
                <a:gd name="connsiteY105" fmla="*/ 898828 h 3103853"/>
                <a:gd name="connsiteX106" fmla="*/ 483136 w 3309983"/>
                <a:gd name="connsiteY106" fmla="*/ 863267 h 3103853"/>
                <a:gd name="connsiteX107" fmla="*/ 494172 w 3309983"/>
                <a:gd name="connsiteY107" fmla="*/ 826479 h 3103853"/>
                <a:gd name="connsiteX108" fmla="*/ 503983 w 3309983"/>
                <a:gd name="connsiteY108" fmla="*/ 789692 h 3103853"/>
                <a:gd name="connsiteX109" fmla="*/ 513793 w 3309983"/>
                <a:gd name="connsiteY109" fmla="*/ 751680 h 3103853"/>
                <a:gd name="connsiteX110" fmla="*/ 524829 w 3309983"/>
                <a:gd name="connsiteY110" fmla="*/ 716119 h 3103853"/>
                <a:gd name="connsiteX111" fmla="*/ 537091 w 3309983"/>
                <a:gd name="connsiteY111" fmla="*/ 680557 h 3103853"/>
                <a:gd name="connsiteX112" fmla="*/ 551806 w 3309983"/>
                <a:gd name="connsiteY112" fmla="*/ 647450 h 3103853"/>
                <a:gd name="connsiteX113" fmla="*/ 570199 w 3309983"/>
                <a:gd name="connsiteY113" fmla="*/ 618021 h 3103853"/>
                <a:gd name="connsiteX114" fmla="*/ 592270 w 3309983"/>
                <a:gd name="connsiteY114" fmla="*/ 591044 h 3103853"/>
                <a:gd name="connsiteX115" fmla="*/ 619248 w 3309983"/>
                <a:gd name="connsiteY115" fmla="*/ 568971 h 3103853"/>
                <a:gd name="connsiteX116" fmla="*/ 648679 w 3309983"/>
                <a:gd name="connsiteY116" fmla="*/ 550578 h 3103853"/>
                <a:gd name="connsiteX117" fmla="*/ 681785 w 3309983"/>
                <a:gd name="connsiteY117" fmla="*/ 535863 h 3103853"/>
                <a:gd name="connsiteX118" fmla="*/ 717347 w 3309983"/>
                <a:gd name="connsiteY118" fmla="*/ 523601 h 3103853"/>
                <a:gd name="connsiteX119" fmla="*/ 752908 w 3309983"/>
                <a:gd name="connsiteY119" fmla="*/ 512565 h 3103853"/>
                <a:gd name="connsiteX120" fmla="*/ 790921 w 3309983"/>
                <a:gd name="connsiteY120" fmla="*/ 502755 h 3103853"/>
                <a:gd name="connsiteX121" fmla="*/ 827707 w 3309983"/>
                <a:gd name="connsiteY121" fmla="*/ 492944 h 3103853"/>
                <a:gd name="connsiteX122" fmla="*/ 864495 w 3309983"/>
                <a:gd name="connsiteY122" fmla="*/ 481908 h 3103853"/>
                <a:gd name="connsiteX123" fmla="*/ 900055 w 3309983"/>
                <a:gd name="connsiteY123" fmla="*/ 469646 h 3103853"/>
                <a:gd name="connsiteX124" fmla="*/ 933163 w 3309983"/>
                <a:gd name="connsiteY124" fmla="*/ 454931 h 3103853"/>
                <a:gd name="connsiteX125" fmla="*/ 963819 w 3309983"/>
                <a:gd name="connsiteY125" fmla="*/ 437765 h 3103853"/>
                <a:gd name="connsiteX126" fmla="*/ 990796 w 3309983"/>
                <a:gd name="connsiteY126" fmla="*/ 415693 h 3103853"/>
                <a:gd name="connsiteX127" fmla="*/ 1019000 w 3309983"/>
                <a:gd name="connsiteY127" fmla="*/ 391167 h 3103853"/>
                <a:gd name="connsiteX128" fmla="*/ 1043525 w 3309983"/>
                <a:gd name="connsiteY128" fmla="*/ 362964 h 3103853"/>
                <a:gd name="connsiteX129" fmla="*/ 1066823 w 3309983"/>
                <a:gd name="connsiteY129" fmla="*/ 333535 h 3103853"/>
                <a:gd name="connsiteX130" fmla="*/ 1090122 w 3309983"/>
                <a:gd name="connsiteY130" fmla="*/ 302879 h 3103853"/>
                <a:gd name="connsiteX131" fmla="*/ 1113420 w 3309983"/>
                <a:gd name="connsiteY131" fmla="*/ 272223 h 3103853"/>
                <a:gd name="connsiteX132" fmla="*/ 1136718 w 3309983"/>
                <a:gd name="connsiteY132" fmla="*/ 242793 h 3103853"/>
                <a:gd name="connsiteX133" fmla="*/ 1162470 w 3309983"/>
                <a:gd name="connsiteY133" fmla="*/ 214590 h 3103853"/>
                <a:gd name="connsiteX134" fmla="*/ 1188220 w 3309983"/>
                <a:gd name="connsiteY134" fmla="*/ 190066 h 3103853"/>
                <a:gd name="connsiteX135" fmla="*/ 1217650 w 3309983"/>
                <a:gd name="connsiteY135" fmla="*/ 169220 h 3103853"/>
                <a:gd name="connsiteX136" fmla="*/ 1248306 w 3309983"/>
                <a:gd name="connsiteY136" fmla="*/ 153279 h 3103853"/>
                <a:gd name="connsiteX137" fmla="*/ 1285093 w 3309983"/>
                <a:gd name="connsiteY137" fmla="*/ 142243 h 3103853"/>
                <a:gd name="connsiteX138" fmla="*/ 1323107 w 3309983"/>
                <a:gd name="connsiteY138" fmla="*/ 137338 h 3103853"/>
                <a:gd name="connsiteX139" fmla="*/ 1362345 w 3309983"/>
                <a:gd name="connsiteY139" fmla="*/ 136111 h 3103853"/>
                <a:gd name="connsiteX140" fmla="*/ 1404036 w 3309983"/>
                <a:gd name="connsiteY140" fmla="*/ 139791 h 3103853"/>
                <a:gd name="connsiteX141" fmla="*/ 1445729 w 3309983"/>
                <a:gd name="connsiteY141" fmla="*/ 144696 h 3103853"/>
                <a:gd name="connsiteX142" fmla="*/ 1487421 w 3309983"/>
                <a:gd name="connsiteY142" fmla="*/ 150827 h 3103853"/>
                <a:gd name="connsiteX143" fmla="*/ 1529113 w 3309983"/>
                <a:gd name="connsiteY143" fmla="*/ 155732 h 3103853"/>
                <a:gd name="connsiteX144" fmla="*/ 1570804 w 3309983"/>
                <a:gd name="connsiteY144" fmla="*/ 158184 h 3103853"/>
                <a:gd name="connsiteX145" fmla="*/ 1611271 w 3309983"/>
                <a:gd name="connsiteY145" fmla="*/ 158184 h 3103853"/>
                <a:gd name="connsiteX146" fmla="*/ 1649285 w 3309983"/>
                <a:gd name="connsiteY146" fmla="*/ 153279 h 3103853"/>
                <a:gd name="connsiteX147" fmla="*/ 1687298 w 3309983"/>
                <a:gd name="connsiteY147" fmla="*/ 143469 h 3103853"/>
                <a:gd name="connsiteX148" fmla="*/ 1724085 w 3309983"/>
                <a:gd name="connsiteY148" fmla="*/ 128755 h 3103853"/>
                <a:gd name="connsiteX149" fmla="*/ 1760871 w 3309983"/>
                <a:gd name="connsiteY149" fmla="*/ 109134 h 3103853"/>
                <a:gd name="connsiteX150" fmla="*/ 1797658 w 3309983"/>
                <a:gd name="connsiteY150" fmla="*/ 89515 h 3103853"/>
                <a:gd name="connsiteX151" fmla="*/ 1834445 w 3309983"/>
                <a:gd name="connsiteY151" fmla="*/ 67443 h 3103853"/>
                <a:gd name="connsiteX152" fmla="*/ 1870007 w 3309983"/>
                <a:gd name="connsiteY152" fmla="*/ 46597 h 3103853"/>
                <a:gd name="connsiteX153" fmla="*/ 1908020 w 3309983"/>
                <a:gd name="connsiteY153" fmla="*/ 28203 h 3103853"/>
                <a:gd name="connsiteX154" fmla="*/ 1944806 w 3309983"/>
                <a:gd name="connsiteY154" fmla="*/ 13488 h 3103853"/>
                <a:gd name="connsiteX155" fmla="*/ 1982820 w 3309983"/>
                <a:gd name="connsiteY155" fmla="*/ 3678 h 31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3309983" h="3103853">
                  <a:moveTo>
                    <a:pt x="2022059" y="0"/>
                  </a:moveTo>
                  <a:lnTo>
                    <a:pt x="2061297" y="3678"/>
                  </a:lnTo>
                  <a:lnTo>
                    <a:pt x="2099311" y="13488"/>
                  </a:lnTo>
                  <a:lnTo>
                    <a:pt x="2136099" y="28203"/>
                  </a:lnTo>
                  <a:lnTo>
                    <a:pt x="2174111" y="46597"/>
                  </a:lnTo>
                  <a:lnTo>
                    <a:pt x="2209672" y="67443"/>
                  </a:lnTo>
                  <a:lnTo>
                    <a:pt x="2246460" y="89515"/>
                  </a:lnTo>
                  <a:lnTo>
                    <a:pt x="2283247" y="109134"/>
                  </a:lnTo>
                  <a:lnTo>
                    <a:pt x="2320033" y="128755"/>
                  </a:lnTo>
                  <a:lnTo>
                    <a:pt x="2355594" y="143469"/>
                  </a:lnTo>
                  <a:lnTo>
                    <a:pt x="2394834" y="153279"/>
                  </a:lnTo>
                  <a:lnTo>
                    <a:pt x="2432846" y="158184"/>
                  </a:lnTo>
                  <a:lnTo>
                    <a:pt x="2473311" y="158184"/>
                  </a:lnTo>
                  <a:lnTo>
                    <a:pt x="2515004" y="155732"/>
                  </a:lnTo>
                  <a:lnTo>
                    <a:pt x="2556695" y="150827"/>
                  </a:lnTo>
                  <a:lnTo>
                    <a:pt x="2598388" y="144696"/>
                  </a:lnTo>
                  <a:lnTo>
                    <a:pt x="2640079" y="139791"/>
                  </a:lnTo>
                  <a:lnTo>
                    <a:pt x="2681772" y="136111"/>
                  </a:lnTo>
                  <a:lnTo>
                    <a:pt x="2721011" y="137338"/>
                  </a:lnTo>
                  <a:lnTo>
                    <a:pt x="2759024" y="142243"/>
                  </a:lnTo>
                  <a:lnTo>
                    <a:pt x="2795812" y="153279"/>
                  </a:lnTo>
                  <a:lnTo>
                    <a:pt x="2826468" y="169220"/>
                  </a:lnTo>
                  <a:lnTo>
                    <a:pt x="2855897" y="190066"/>
                  </a:lnTo>
                  <a:lnTo>
                    <a:pt x="2881648" y="214590"/>
                  </a:lnTo>
                  <a:lnTo>
                    <a:pt x="2907399" y="242793"/>
                  </a:lnTo>
                  <a:lnTo>
                    <a:pt x="2930697" y="272223"/>
                  </a:lnTo>
                  <a:lnTo>
                    <a:pt x="2953995" y="302879"/>
                  </a:lnTo>
                  <a:lnTo>
                    <a:pt x="2977294" y="333535"/>
                  </a:lnTo>
                  <a:lnTo>
                    <a:pt x="3000592" y="362964"/>
                  </a:lnTo>
                  <a:lnTo>
                    <a:pt x="3025118" y="391167"/>
                  </a:lnTo>
                  <a:lnTo>
                    <a:pt x="3053321" y="415693"/>
                  </a:lnTo>
                  <a:lnTo>
                    <a:pt x="3080299" y="437765"/>
                  </a:lnTo>
                  <a:lnTo>
                    <a:pt x="3110953" y="454931"/>
                  </a:lnTo>
                  <a:lnTo>
                    <a:pt x="3144062" y="469646"/>
                  </a:lnTo>
                  <a:lnTo>
                    <a:pt x="3179622" y="481908"/>
                  </a:lnTo>
                  <a:lnTo>
                    <a:pt x="3216409" y="492944"/>
                  </a:lnTo>
                  <a:lnTo>
                    <a:pt x="3253196" y="502755"/>
                  </a:lnTo>
                  <a:lnTo>
                    <a:pt x="3291210" y="512565"/>
                  </a:lnTo>
                  <a:lnTo>
                    <a:pt x="3309983" y="518391"/>
                  </a:lnTo>
                  <a:lnTo>
                    <a:pt x="3309983" y="3103853"/>
                  </a:lnTo>
                  <a:lnTo>
                    <a:pt x="454246" y="3103853"/>
                  </a:lnTo>
                  <a:lnTo>
                    <a:pt x="438991" y="3076613"/>
                  </a:lnTo>
                  <a:lnTo>
                    <a:pt x="416921" y="3049636"/>
                  </a:lnTo>
                  <a:lnTo>
                    <a:pt x="392395" y="3021432"/>
                  </a:lnTo>
                  <a:lnTo>
                    <a:pt x="364192" y="2996908"/>
                  </a:lnTo>
                  <a:lnTo>
                    <a:pt x="333535" y="2973610"/>
                  </a:lnTo>
                  <a:lnTo>
                    <a:pt x="302880" y="2950312"/>
                  </a:lnTo>
                  <a:lnTo>
                    <a:pt x="272224" y="2927014"/>
                  </a:lnTo>
                  <a:lnTo>
                    <a:pt x="242794" y="2903714"/>
                  </a:lnTo>
                  <a:lnTo>
                    <a:pt x="214591" y="2877964"/>
                  </a:lnTo>
                  <a:lnTo>
                    <a:pt x="190066" y="2852214"/>
                  </a:lnTo>
                  <a:lnTo>
                    <a:pt x="169221" y="2822783"/>
                  </a:lnTo>
                  <a:lnTo>
                    <a:pt x="153281" y="2792128"/>
                  </a:lnTo>
                  <a:lnTo>
                    <a:pt x="142244" y="2755342"/>
                  </a:lnTo>
                  <a:lnTo>
                    <a:pt x="137339" y="2717328"/>
                  </a:lnTo>
                  <a:lnTo>
                    <a:pt x="136112" y="2678088"/>
                  </a:lnTo>
                  <a:lnTo>
                    <a:pt x="139791" y="2636396"/>
                  </a:lnTo>
                  <a:lnTo>
                    <a:pt x="144696" y="2594705"/>
                  </a:lnTo>
                  <a:lnTo>
                    <a:pt x="150827" y="2553012"/>
                  </a:lnTo>
                  <a:lnTo>
                    <a:pt x="155732" y="2511321"/>
                  </a:lnTo>
                  <a:lnTo>
                    <a:pt x="158185" y="2469629"/>
                  </a:lnTo>
                  <a:lnTo>
                    <a:pt x="158185" y="2429163"/>
                  </a:lnTo>
                  <a:lnTo>
                    <a:pt x="153281" y="2391151"/>
                  </a:lnTo>
                  <a:lnTo>
                    <a:pt x="143470" y="2353137"/>
                  </a:lnTo>
                  <a:lnTo>
                    <a:pt x="128755" y="2317576"/>
                  </a:lnTo>
                  <a:lnTo>
                    <a:pt x="110362" y="2280789"/>
                  </a:lnTo>
                  <a:lnTo>
                    <a:pt x="89515" y="2244004"/>
                  </a:lnTo>
                  <a:lnTo>
                    <a:pt x="67444" y="2207216"/>
                  </a:lnTo>
                  <a:lnTo>
                    <a:pt x="46598" y="2171654"/>
                  </a:lnTo>
                  <a:lnTo>
                    <a:pt x="28203" y="2133642"/>
                  </a:lnTo>
                  <a:lnTo>
                    <a:pt x="13490" y="2096855"/>
                  </a:lnTo>
                  <a:lnTo>
                    <a:pt x="3680" y="2058841"/>
                  </a:lnTo>
                  <a:lnTo>
                    <a:pt x="0" y="2019602"/>
                  </a:lnTo>
                  <a:lnTo>
                    <a:pt x="3680" y="1980363"/>
                  </a:lnTo>
                  <a:lnTo>
                    <a:pt x="13490" y="1942350"/>
                  </a:lnTo>
                  <a:lnTo>
                    <a:pt x="28203" y="1905563"/>
                  </a:lnTo>
                  <a:lnTo>
                    <a:pt x="46598" y="1867550"/>
                  </a:lnTo>
                  <a:lnTo>
                    <a:pt x="67444" y="1831989"/>
                  </a:lnTo>
                  <a:lnTo>
                    <a:pt x="89515" y="1795203"/>
                  </a:lnTo>
                  <a:lnTo>
                    <a:pt x="110362" y="1758415"/>
                  </a:lnTo>
                  <a:lnTo>
                    <a:pt x="128755" y="1721629"/>
                  </a:lnTo>
                  <a:lnTo>
                    <a:pt x="143470" y="1686067"/>
                  </a:lnTo>
                  <a:lnTo>
                    <a:pt x="153281" y="1648054"/>
                  </a:lnTo>
                  <a:lnTo>
                    <a:pt x="158185" y="1610042"/>
                  </a:lnTo>
                  <a:lnTo>
                    <a:pt x="158185" y="1569576"/>
                  </a:lnTo>
                  <a:lnTo>
                    <a:pt x="155732" y="1527883"/>
                  </a:lnTo>
                  <a:lnTo>
                    <a:pt x="150827" y="1486192"/>
                  </a:lnTo>
                  <a:lnTo>
                    <a:pt x="144696" y="1444499"/>
                  </a:lnTo>
                  <a:lnTo>
                    <a:pt x="139791" y="1402808"/>
                  </a:lnTo>
                  <a:lnTo>
                    <a:pt x="136112" y="1361117"/>
                  </a:lnTo>
                  <a:lnTo>
                    <a:pt x="137339" y="1321877"/>
                  </a:lnTo>
                  <a:lnTo>
                    <a:pt x="142244" y="1283864"/>
                  </a:lnTo>
                  <a:lnTo>
                    <a:pt x="153281" y="1247077"/>
                  </a:lnTo>
                  <a:lnTo>
                    <a:pt x="169221" y="1216422"/>
                  </a:lnTo>
                  <a:lnTo>
                    <a:pt x="190066" y="1186992"/>
                  </a:lnTo>
                  <a:lnTo>
                    <a:pt x="214591" y="1161241"/>
                  </a:lnTo>
                  <a:lnTo>
                    <a:pt x="242794" y="1135491"/>
                  </a:lnTo>
                  <a:lnTo>
                    <a:pt x="272224" y="1112191"/>
                  </a:lnTo>
                  <a:lnTo>
                    <a:pt x="302880" y="1088893"/>
                  </a:lnTo>
                  <a:lnTo>
                    <a:pt x="333535" y="1065594"/>
                  </a:lnTo>
                  <a:lnTo>
                    <a:pt x="364192" y="1042296"/>
                  </a:lnTo>
                  <a:lnTo>
                    <a:pt x="392395" y="1017772"/>
                  </a:lnTo>
                  <a:lnTo>
                    <a:pt x="416921" y="989569"/>
                  </a:lnTo>
                  <a:lnTo>
                    <a:pt x="438991" y="962591"/>
                  </a:lnTo>
                  <a:lnTo>
                    <a:pt x="456159" y="931936"/>
                  </a:lnTo>
                  <a:lnTo>
                    <a:pt x="470874" y="898828"/>
                  </a:lnTo>
                  <a:lnTo>
                    <a:pt x="483136" y="863267"/>
                  </a:lnTo>
                  <a:lnTo>
                    <a:pt x="494172" y="826479"/>
                  </a:lnTo>
                  <a:lnTo>
                    <a:pt x="503983" y="789692"/>
                  </a:lnTo>
                  <a:lnTo>
                    <a:pt x="513793" y="751680"/>
                  </a:lnTo>
                  <a:lnTo>
                    <a:pt x="524829" y="716119"/>
                  </a:lnTo>
                  <a:lnTo>
                    <a:pt x="537091" y="680557"/>
                  </a:lnTo>
                  <a:lnTo>
                    <a:pt x="551806" y="647450"/>
                  </a:lnTo>
                  <a:lnTo>
                    <a:pt x="570199" y="618021"/>
                  </a:lnTo>
                  <a:lnTo>
                    <a:pt x="592270" y="591044"/>
                  </a:lnTo>
                  <a:lnTo>
                    <a:pt x="619248" y="568971"/>
                  </a:lnTo>
                  <a:lnTo>
                    <a:pt x="648679" y="550578"/>
                  </a:lnTo>
                  <a:lnTo>
                    <a:pt x="681785" y="535863"/>
                  </a:lnTo>
                  <a:lnTo>
                    <a:pt x="717347" y="523601"/>
                  </a:lnTo>
                  <a:lnTo>
                    <a:pt x="752908" y="512565"/>
                  </a:lnTo>
                  <a:lnTo>
                    <a:pt x="790921" y="502755"/>
                  </a:lnTo>
                  <a:lnTo>
                    <a:pt x="827707" y="492944"/>
                  </a:lnTo>
                  <a:lnTo>
                    <a:pt x="864495" y="481908"/>
                  </a:lnTo>
                  <a:lnTo>
                    <a:pt x="900055" y="469646"/>
                  </a:lnTo>
                  <a:lnTo>
                    <a:pt x="933163" y="454931"/>
                  </a:lnTo>
                  <a:lnTo>
                    <a:pt x="963819" y="437765"/>
                  </a:lnTo>
                  <a:lnTo>
                    <a:pt x="990796" y="415693"/>
                  </a:lnTo>
                  <a:lnTo>
                    <a:pt x="1019000" y="391167"/>
                  </a:lnTo>
                  <a:lnTo>
                    <a:pt x="1043525" y="362964"/>
                  </a:lnTo>
                  <a:lnTo>
                    <a:pt x="1066823" y="333535"/>
                  </a:lnTo>
                  <a:lnTo>
                    <a:pt x="1090122" y="302879"/>
                  </a:lnTo>
                  <a:lnTo>
                    <a:pt x="1113420" y="272223"/>
                  </a:lnTo>
                  <a:lnTo>
                    <a:pt x="1136718" y="242793"/>
                  </a:lnTo>
                  <a:lnTo>
                    <a:pt x="1162470" y="214590"/>
                  </a:lnTo>
                  <a:lnTo>
                    <a:pt x="1188220" y="190066"/>
                  </a:lnTo>
                  <a:lnTo>
                    <a:pt x="1217650" y="169220"/>
                  </a:lnTo>
                  <a:lnTo>
                    <a:pt x="1248306" y="153279"/>
                  </a:lnTo>
                  <a:lnTo>
                    <a:pt x="1285093" y="142243"/>
                  </a:lnTo>
                  <a:lnTo>
                    <a:pt x="1323107" y="137338"/>
                  </a:lnTo>
                  <a:lnTo>
                    <a:pt x="1362345" y="136111"/>
                  </a:lnTo>
                  <a:lnTo>
                    <a:pt x="1404036" y="139791"/>
                  </a:lnTo>
                  <a:lnTo>
                    <a:pt x="1445729" y="144696"/>
                  </a:lnTo>
                  <a:lnTo>
                    <a:pt x="1487421" y="150827"/>
                  </a:lnTo>
                  <a:lnTo>
                    <a:pt x="1529113" y="155732"/>
                  </a:lnTo>
                  <a:lnTo>
                    <a:pt x="1570804" y="158184"/>
                  </a:lnTo>
                  <a:lnTo>
                    <a:pt x="1611271" y="158184"/>
                  </a:lnTo>
                  <a:lnTo>
                    <a:pt x="1649285" y="153279"/>
                  </a:lnTo>
                  <a:lnTo>
                    <a:pt x="1687298" y="143469"/>
                  </a:lnTo>
                  <a:lnTo>
                    <a:pt x="1724085" y="128755"/>
                  </a:lnTo>
                  <a:lnTo>
                    <a:pt x="1760871" y="109134"/>
                  </a:lnTo>
                  <a:lnTo>
                    <a:pt x="1797658" y="89515"/>
                  </a:lnTo>
                  <a:lnTo>
                    <a:pt x="1834445" y="67443"/>
                  </a:lnTo>
                  <a:lnTo>
                    <a:pt x="1870007" y="46597"/>
                  </a:lnTo>
                  <a:lnTo>
                    <a:pt x="1908020" y="28203"/>
                  </a:lnTo>
                  <a:lnTo>
                    <a:pt x="1944806" y="13488"/>
                  </a:lnTo>
                  <a:lnTo>
                    <a:pt x="1982820" y="367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C2C01E1-D319-482D-ACDE-2C00980C8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18359" y="3890298"/>
              <a:ext cx="3173643" cy="2967700"/>
            </a:xfrm>
            <a:custGeom>
              <a:avLst/>
              <a:gdLst>
                <a:gd name="connsiteX0" fmla="*/ 1885720 w 3173643"/>
                <a:gd name="connsiteY0" fmla="*/ 0 h 2967700"/>
                <a:gd name="connsiteX1" fmla="*/ 1922313 w 3173643"/>
                <a:gd name="connsiteY1" fmla="*/ 3430 h 2967700"/>
                <a:gd name="connsiteX2" fmla="*/ 1957763 w 3173643"/>
                <a:gd name="connsiteY2" fmla="*/ 12579 h 2967700"/>
                <a:gd name="connsiteX3" fmla="*/ 1992070 w 3173643"/>
                <a:gd name="connsiteY3" fmla="*/ 26302 h 2967700"/>
                <a:gd name="connsiteX4" fmla="*/ 2027519 w 3173643"/>
                <a:gd name="connsiteY4" fmla="*/ 43455 h 2967700"/>
                <a:gd name="connsiteX5" fmla="*/ 2060683 w 3173643"/>
                <a:gd name="connsiteY5" fmla="*/ 62896 h 2967700"/>
                <a:gd name="connsiteX6" fmla="*/ 2094991 w 3173643"/>
                <a:gd name="connsiteY6" fmla="*/ 83480 h 2967700"/>
                <a:gd name="connsiteX7" fmla="*/ 2129297 w 3173643"/>
                <a:gd name="connsiteY7" fmla="*/ 101777 h 2967700"/>
                <a:gd name="connsiteX8" fmla="*/ 2163602 w 3173643"/>
                <a:gd name="connsiteY8" fmla="*/ 120075 h 2967700"/>
                <a:gd name="connsiteX9" fmla="*/ 2196766 w 3173643"/>
                <a:gd name="connsiteY9" fmla="*/ 133797 h 2967700"/>
                <a:gd name="connsiteX10" fmla="*/ 2233360 w 3173643"/>
                <a:gd name="connsiteY10" fmla="*/ 142945 h 2967700"/>
                <a:gd name="connsiteX11" fmla="*/ 2268809 w 3173643"/>
                <a:gd name="connsiteY11" fmla="*/ 147520 h 2967700"/>
                <a:gd name="connsiteX12" fmla="*/ 2306546 w 3173643"/>
                <a:gd name="connsiteY12" fmla="*/ 147520 h 2967700"/>
                <a:gd name="connsiteX13" fmla="*/ 2345428 w 3173643"/>
                <a:gd name="connsiteY13" fmla="*/ 145233 h 2967700"/>
                <a:gd name="connsiteX14" fmla="*/ 2384308 w 3173643"/>
                <a:gd name="connsiteY14" fmla="*/ 140659 h 2967700"/>
                <a:gd name="connsiteX15" fmla="*/ 2423190 w 3173643"/>
                <a:gd name="connsiteY15" fmla="*/ 134941 h 2967700"/>
                <a:gd name="connsiteX16" fmla="*/ 2462070 w 3173643"/>
                <a:gd name="connsiteY16" fmla="*/ 130367 h 2967700"/>
                <a:gd name="connsiteX17" fmla="*/ 2500951 w 3173643"/>
                <a:gd name="connsiteY17" fmla="*/ 126936 h 2967700"/>
                <a:gd name="connsiteX18" fmla="*/ 2537544 w 3173643"/>
                <a:gd name="connsiteY18" fmla="*/ 128079 h 2967700"/>
                <a:gd name="connsiteX19" fmla="*/ 2572995 w 3173643"/>
                <a:gd name="connsiteY19" fmla="*/ 132653 h 2967700"/>
                <a:gd name="connsiteX20" fmla="*/ 2607301 w 3173643"/>
                <a:gd name="connsiteY20" fmla="*/ 142945 h 2967700"/>
                <a:gd name="connsiteX21" fmla="*/ 2635891 w 3173643"/>
                <a:gd name="connsiteY21" fmla="*/ 157812 h 2967700"/>
                <a:gd name="connsiteX22" fmla="*/ 2663335 w 3173643"/>
                <a:gd name="connsiteY22" fmla="*/ 177253 h 2967700"/>
                <a:gd name="connsiteX23" fmla="*/ 2687350 w 3173643"/>
                <a:gd name="connsiteY23" fmla="*/ 200124 h 2967700"/>
                <a:gd name="connsiteX24" fmla="*/ 2711365 w 3173643"/>
                <a:gd name="connsiteY24" fmla="*/ 226426 h 2967700"/>
                <a:gd name="connsiteX25" fmla="*/ 2733093 w 3173643"/>
                <a:gd name="connsiteY25" fmla="*/ 253871 h 2967700"/>
                <a:gd name="connsiteX26" fmla="*/ 2754820 w 3173643"/>
                <a:gd name="connsiteY26" fmla="*/ 282461 h 2967700"/>
                <a:gd name="connsiteX27" fmla="*/ 2776547 w 3173643"/>
                <a:gd name="connsiteY27" fmla="*/ 311049 h 2967700"/>
                <a:gd name="connsiteX28" fmla="*/ 2798275 w 3173643"/>
                <a:gd name="connsiteY28" fmla="*/ 338495 h 2967700"/>
                <a:gd name="connsiteX29" fmla="*/ 2821146 w 3173643"/>
                <a:gd name="connsiteY29" fmla="*/ 364797 h 2967700"/>
                <a:gd name="connsiteX30" fmla="*/ 2847448 w 3173643"/>
                <a:gd name="connsiteY30" fmla="*/ 387669 h 2967700"/>
                <a:gd name="connsiteX31" fmla="*/ 2872607 w 3173643"/>
                <a:gd name="connsiteY31" fmla="*/ 408253 h 2967700"/>
                <a:gd name="connsiteX32" fmla="*/ 2901195 w 3173643"/>
                <a:gd name="connsiteY32" fmla="*/ 424261 h 2967700"/>
                <a:gd name="connsiteX33" fmla="*/ 2932071 w 3173643"/>
                <a:gd name="connsiteY33" fmla="*/ 437985 h 2967700"/>
                <a:gd name="connsiteX34" fmla="*/ 2965233 w 3173643"/>
                <a:gd name="connsiteY34" fmla="*/ 449420 h 2967700"/>
                <a:gd name="connsiteX35" fmla="*/ 2999539 w 3173643"/>
                <a:gd name="connsiteY35" fmla="*/ 459712 h 2967700"/>
                <a:gd name="connsiteX36" fmla="*/ 3033847 w 3173643"/>
                <a:gd name="connsiteY36" fmla="*/ 468861 h 2967700"/>
                <a:gd name="connsiteX37" fmla="*/ 3069297 w 3173643"/>
                <a:gd name="connsiteY37" fmla="*/ 478010 h 2967700"/>
                <a:gd name="connsiteX38" fmla="*/ 3102460 w 3173643"/>
                <a:gd name="connsiteY38" fmla="*/ 488302 h 2967700"/>
                <a:gd name="connsiteX39" fmla="*/ 3135622 w 3173643"/>
                <a:gd name="connsiteY39" fmla="*/ 499737 h 2967700"/>
                <a:gd name="connsiteX40" fmla="*/ 3166499 w 3173643"/>
                <a:gd name="connsiteY40" fmla="*/ 513461 h 2967700"/>
                <a:gd name="connsiteX41" fmla="*/ 3173643 w 3173643"/>
                <a:gd name="connsiteY41" fmla="*/ 517926 h 2967700"/>
                <a:gd name="connsiteX42" fmla="*/ 3173643 w 3173643"/>
                <a:gd name="connsiteY42" fmla="*/ 2967700 h 2967700"/>
                <a:gd name="connsiteX43" fmla="*/ 452321 w 3173643"/>
                <a:gd name="connsiteY43" fmla="*/ 2967700 h 2967700"/>
                <a:gd name="connsiteX44" fmla="*/ 450560 w 3173643"/>
                <a:gd name="connsiteY44" fmla="*/ 2961831 h 2967700"/>
                <a:gd name="connsiteX45" fmla="*/ 439125 w 3173643"/>
                <a:gd name="connsiteY45" fmla="*/ 2928666 h 2967700"/>
                <a:gd name="connsiteX46" fmla="*/ 425402 w 3173643"/>
                <a:gd name="connsiteY46" fmla="*/ 2897790 h 2967700"/>
                <a:gd name="connsiteX47" fmla="*/ 409392 w 3173643"/>
                <a:gd name="connsiteY47" fmla="*/ 2869201 h 2967700"/>
                <a:gd name="connsiteX48" fmla="*/ 388809 w 3173643"/>
                <a:gd name="connsiteY48" fmla="*/ 2844043 h 2967700"/>
                <a:gd name="connsiteX49" fmla="*/ 365937 w 3173643"/>
                <a:gd name="connsiteY49" fmla="*/ 2817741 h 2967700"/>
                <a:gd name="connsiteX50" fmla="*/ 339636 w 3173643"/>
                <a:gd name="connsiteY50" fmla="*/ 2794870 h 2967700"/>
                <a:gd name="connsiteX51" fmla="*/ 311046 w 3173643"/>
                <a:gd name="connsiteY51" fmla="*/ 2773142 h 2967700"/>
                <a:gd name="connsiteX52" fmla="*/ 282458 w 3173643"/>
                <a:gd name="connsiteY52" fmla="*/ 2751415 h 2967700"/>
                <a:gd name="connsiteX53" fmla="*/ 253870 w 3173643"/>
                <a:gd name="connsiteY53" fmla="*/ 2729687 h 2967700"/>
                <a:gd name="connsiteX54" fmla="*/ 226423 w 3173643"/>
                <a:gd name="connsiteY54" fmla="*/ 2707959 h 2967700"/>
                <a:gd name="connsiteX55" fmla="*/ 200122 w 3173643"/>
                <a:gd name="connsiteY55" fmla="*/ 2683944 h 2967700"/>
                <a:gd name="connsiteX56" fmla="*/ 177251 w 3173643"/>
                <a:gd name="connsiteY56" fmla="*/ 2659930 h 2967700"/>
                <a:gd name="connsiteX57" fmla="*/ 157812 w 3173643"/>
                <a:gd name="connsiteY57" fmla="*/ 2632484 h 2967700"/>
                <a:gd name="connsiteX58" fmla="*/ 142945 w 3173643"/>
                <a:gd name="connsiteY58" fmla="*/ 2603895 h 2967700"/>
                <a:gd name="connsiteX59" fmla="*/ 132653 w 3173643"/>
                <a:gd name="connsiteY59" fmla="*/ 2569589 h 2967700"/>
                <a:gd name="connsiteX60" fmla="*/ 128079 w 3173643"/>
                <a:gd name="connsiteY60" fmla="*/ 2534138 h 2967700"/>
                <a:gd name="connsiteX61" fmla="*/ 126934 w 3173643"/>
                <a:gd name="connsiteY61" fmla="*/ 2497543 h 2967700"/>
                <a:gd name="connsiteX62" fmla="*/ 130365 w 3173643"/>
                <a:gd name="connsiteY62" fmla="*/ 2458662 h 2967700"/>
                <a:gd name="connsiteX63" fmla="*/ 134940 w 3173643"/>
                <a:gd name="connsiteY63" fmla="*/ 2419782 h 2967700"/>
                <a:gd name="connsiteX64" fmla="*/ 140657 w 3173643"/>
                <a:gd name="connsiteY64" fmla="*/ 2380900 h 2967700"/>
                <a:gd name="connsiteX65" fmla="*/ 145232 w 3173643"/>
                <a:gd name="connsiteY65" fmla="*/ 2342019 h 2967700"/>
                <a:gd name="connsiteX66" fmla="*/ 147519 w 3173643"/>
                <a:gd name="connsiteY66" fmla="*/ 2303138 h 2967700"/>
                <a:gd name="connsiteX67" fmla="*/ 147519 w 3173643"/>
                <a:gd name="connsiteY67" fmla="*/ 2265400 h 2967700"/>
                <a:gd name="connsiteX68" fmla="*/ 142945 w 3173643"/>
                <a:gd name="connsiteY68" fmla="*/ 2229950 h 2967700"/>
                <a:gd name="connsiteX69" fmla="*/ 133796 w 3173643"/>
                <a:gd name="connsiteY69" fmla="*/ 2194499 h 2967700"/>
                <a:gd name="connsiteX70" fmla="*/ 120073 w 3173643"/>
                <a:gd name="connsiteY70" fmla="*/ 2161335 h 2967700"/>
                <a:gd name="connsiteX71" fmla="*/ 102920 w 3173643"/>
                <a:gd name="connsiteY71" fmla="*/ 2127029 h 2967700"/>
                <a:gd name="connsiteX72" fmla="*/ 83479 w 3173643"/>
                <a:gd name="connsiteY72" fmla="*/ 2092723 h 2967700"/>
                <a:gd name="connsiteX73" fmla="*/ 62897 w 3173643"/>
                <a:gd name="connsiteY73" fmla="*/ 2058415 h 2967700"/>
                <a:gd name="connsiteX74" fmla="*/ 43456 w 3173643"/>
                <a:gd name="connsiteY74" fmla="*/ 2025251 h 2967700"/>
                <a:gd name="connsiteX75" fmla="*/ 26302 w 3173643"/>
                <a:gd name="connsiteY75" fmla="*/ 1989801 h 2967700"/>
                <a:gd name="connsiteX76" fmla="*/ 12580 w 3173643"/>
                <a:gd name="connsiteY76" fmla="*/ 1955494 h 2967700"/>
                <a:gd name="connsiteX77" fmla="*/ 3431 w 3173643"/>
                <a:gd name="connsiteY77" fmla="*/ 1920043 h 2967700"/>
                <a:gd name="connsiteX78" fmla="*/ 0 w 3173643"/>
                <a:gd name="connsiteY78" fmla="*/ 1883449 h 2967700"/>
                <a:gd name="connsiteX79" fmla="*/ 3431 w 3173643"/>
                <a:gd name="connsiteY79" fmla="*/ 1846856 h 2967700"/>
                <a:gd name="connsiteX80" fmla="*/ 12580 w 3173643"/>
                <a:gd name="connsiteY80" fmla="*/ 1811405 h 2967700"/>
                <a:gd name="connsiteX81" fmla="*/ 26302 w 3173643"/>
                <a:gd name="connsiteY81" fmla="*/ 1777098 h 2967700"/>
                <a:gd name="connsiteX82" fmla="*/ 43456 w 3173643"/>
                <a:gd name="connsiteY82" fmla="*/ 1741648 h 2967700"/>
                <a:gd name="connsiteX83" fmla="*/ 62897 w 3173643"/>
                <a:gd name="connsiteY83" fmla="*/ 1708484 h 2967700"/>
                <a:gd name="connsiteX84" fmla="*/ 83479 w 3173643"/>
                <a:gd name="connsiteY84" fmla="*/ 1674178 h 2967700"/>
                <a:gd name="connsiteX85" fmla="*/ 102920 w 3173643"/>
                <a:gd name="connsiteY85" fmla="*/ 1639870 h 2967700"/>
                <a:gd name="connsiteX86" fmla="*/ 120073 w 3173643"/>
                <a:gd name="connsiteY86" fmla="*/ 1605564 h 2967700"/>
                <a:gd name="connsiteX87" fmla="*/ 133796 w 3173643"/>
                <a:gd name="connsiteY87" fmla="*/ 1572400 h 2967700"/>
                <a:gd name="connsiteX88" fmla="*/ 142945 w 3173643"/>
                <a:gd name="connsiteY88" fmla="*/ 1536949 h 2967700"/>
                <a:gd name="connsiteX89" fmla="*/ 147519 w 3173643"/>
                <a:gd name="connsiteY89" fmla="*/ 1501500 h 2967700"/>
                <a:gd name="connsiteX90" fmla="*/ 147519 w 3173643"/>
                <a:gd name="connsiteY90" fmla="*/ 1463762 h 2967700"/>
                <a:gd name="connsiteX91" fmla="*/ 145232 w 3173643"/>
                <a:gd name="connsiteY91" fmla="*/ 1424880 h 2967700"/>
                <a:gd name="connsiteX92" fmla="*/ 140657 w 3173643"/>
                <a:gd name="connsiteY92" fmla="*/ 1386000 h 2967700"/>
                <a:gd name="connsiteX93" fmla="*/ 134940 w 3173643"/>
                <a:gd name="connsiteY93" fmla="*/ 1347118 h 2967700"/>
                <a:gd name="connsiteX94" fmla="*/ 130365 w 3173643"/>
                <a:gd name="connsiteY94" fmla="*/ 1308237 h 2967700"/>
                <a:gd name="connsiteX95" fmla="*/ 126934 w 3173643"/>
                <a:gd name="connsiteY95" fmla="*/ 1269356 h 2967700"/>
                <a:gd name="connsiteX96" fmla="*/ 128079 w 3173643"/>
                <a:gd name="connsiteY96" fmla="*/ 1232762 h 2967700"/>
                <a:gd name="connsiteX97" fmla="*/ 132653 w 3173643"/>
                <a:gd name="connsiteY97" fmla="*/ 1197312 h 2967700"/>
                <a:gd name="connsiteX98" fmla="*/ 142945 w 3173643"/>
                <a:gd name="connsiteY98" fmla="*/ 1163004 h 2967700"/>
                <a:gd name="connsiteX99" fmla="*/ 157812 w 3173643"/>
                <a:gd name="connsiteY99" fmla="*/ 1134416 h 2967700"/>
                <a:gd name="connsiteX100" fmla="*/ 177251 w 3173643"/>
                <a:gd name="connsiteY100" fmla="*/ 1106970 h 2967700"/>
                <a:gd name="connsiteX101" fmla="*/ 200122 w 3173643"/>
                <a:gd name="connsiteY101" fmla="*/ 1082955 h 2967700"/>
                <a:gd name="connsiteX102" fmla="*/ 226423 w 3173643"/>
                <a:gd name="connsiteY102" fmla="*/ 1058941 h 2967700"/>
                <a:gd name="connsiteX103" fmla="*/ 253870 w 3173643"/>
                <a:gd name="connsiteY103" fmla="*/ 1037212 h 2967700"/>
                <a:gd name="connsiteX104" fmla="*/ 282458 w 3173643"/>
                <a:gd name="connsiteY104" fmla="*/ 1015484 h 2967700"/>
                <a:gd name="connsiteX105" fmla="*/ 311046 w 3173643"/>
                <a:gd name="connsiteY105" fmla="*/ 993757 h 2967700"/>
                <a:gd name="connsiteX106" fmla="*/ 339636 w 3173643"/>
                <a:gd name="connsiteY106" fmla="*/ 972029 h 2967700"/>
                <a:gd name="connsiteX107" fmla="*/ 365937 w 3173643"/>
                <a:gd name="connsiteY107" fmla="*/ 949159 h 2967700"/>
                <a:gd name="connsiteX108" fmla="*/ 388809 w 3173643"/>
                <a:gd name="connsiteY108" fmla="*/ 922857 h 2967700"/>
                <a:gd name="connsiteX109" fmla="*/ 409392 w 3173643"/>
                <a:gd name="connsiteY109" fmla="*/ 897698 h 2967700"/>
                <a:gd name="connsiteX110" fmla="*/ 425402 w 3173643"/>
                <a:gd name="connsiteY110" fmla="*/ 869109 h 2967700"/>
                <a:gd name="connsiteX111" fmla="*/ 439125 w 3173643"/>
                <a:gd name="connsiteY111" fmla="*/ 838233 h 2967700"/>
                <a:gd name="connsiteX112" fmla="*/ 450560 w 3173643"/>
                <a:gd name="connsiteY112" fmla="*/ 805069 h 2967700"/>
                <a:gd name="connsiteX113" fmla="*/ 460852 w 3173643"/>
                <a:gd name="connsiteY113" fmla="*/ 770761 h 2967700"/>
                <a:gd name="connsiteX114" fmla="*/ 470001 w 3173643"/>
                <a:gd name="connsiteY114" fmla="*/ 736455 h 2967700"/>
                <a:gd name="connsiteX115" fmla="*/ 479150 w 3173643"/>
                <a:gd name="connsiteY115" fmla="*/ 701004 h 2967700"/>
                <a:gd name="connsiteX116" fmla="*/ 489442 w 3173643"/>
                <a:gd name="connsiteY116" fmla="*/ 667841 h 2967700"/>
                <a:gd name="connsiteX117" fmla="*/ 500877 w 3173643"/>
                <a:gd name="connsiteY117" fmla="*/ 634677 h 2967700"/>
                <a:gd name="connsiteX118" fmla="*/ 514600 w 3173643"/>
                <a:gd name="connsiteY118" fmla="*/ 603802 h 2967700"/>
                <a:gd name="connsiteX119" fmla="*/ 531753 w 3173643"/>
                <a:gd name="connsiteY119" fmla="*/ 576357 h 2967700"/>
                <a:gd name="connsiteX120" fmla="*/ 552336 w 3173643"/>
                <a:gd name="connsiteY120" fmla="*/ 551198 h 2967700"/>
                <a:gd name="connsiteX121" fmla="*/ 577494 w 3173643"/>
                <a:gd name="connsiteY121" fmla="*/ 530614 h 2967700"/>
                <a:gd name="connsiteX122" fmla="*/ 604941 w 3173643"/>
                <a:gd name="connsiteY122" fmla="*/ 513461 h 2967700"/>
                <a:gd name="connsiteX123" fmla="*/ 635815 w 3173643"/>
                <a:gd name="connsiteY123" fmla="*/ 499737 h 2967700"/>
                <a:gd name="connsiteX124" fmla="*/ 668979 w 3173643"/>
                <a:gd name="connsiteY124" fmla="*/ 488302 h 2967700"/>
                <a:gd name="connsiteX125" fmla="*/ 702142 w 3173643"/>
                <a:gd name="connsiteY125" fmla="*/ 478010 h 2967700"/>
                <a:gd name="connsiteX126" fmla="*/ 737592 w 3173643"/>
                <a:gd name="connsiteY126" fmla="*/ 468861 h 2967700"/>
                <a:gd name="connsiteX127" fmla="*/ 771898 w 3173643"/>
                <a:gd name="connsiteY127" fmla="*/ 459712 h 2967700"/>
                <a:gd name="connsiteX128" fmla="*/ 806205 w 3173643"/>
                <a:gd name="connsiteY128" fmla="*/ 449420 h 2967700"/>
                <a:gd name="connsiteX129" fmla="*/ 839368 w 3173643"/>
                <a:gd name="connsiteY129" fmla="*/ 437985 h 2967700"/>
                <a:gd name="connsiteX130" fmla="*/ 870244 w 3173643"/>
                <a:gd name="connsiteY130" fmla="*/ 424261 h 2967700"/>
                <a:gd name="connsiteX131" fmla="*/ 898833 w 3173643"/>
                <a:gd name="connsiteY131" fmla="*/ 408253 h 2967700"/>
                <a:gd name="connsiteX132" fmla="*/ 923991 w 3173643"/>
                <a:gd name="connsiteY132" fmla="*/ 387669 h 2967700"/>
                <a:gd name="connsiteX133" fmla="*/ 950293 w 3173643"/>
                <a:gd name="connsiteY133" fmla="*/ 364797 h 2967700"/>
                <a:gd name="connsiteX134" fmla="*/ 973165 w 3173643"/>
                <a:gd name="connsiteY134" fmla="*/ 338495 h 2967700"/>
                <a:gd name="connsiteX135" fmla="*/ 994892 w 3173643"/>
                <a:gd name="connsiteY135" fmla="*/ 311049 h 2967700"/>
                <a:gd name="connsiteX136" fmla="*/ 1016619 w 3173643"/>
                <a:gd name="connsiteY136" fmla="*/ 282461 h 2967700"/>
                <a:gd name="connsiteX137" fmla="*/ 1038347 w 3173643"/>
                <a:gd name="connsiteY137" fmla="*/ 253871 h 2967700"/>
                <a:gd name="connsiteX138" fmla="*/ 1060074 w 3173643"/>
                <a:gd name="connsiteY138" fmla="*/ 226426 h 2967700"/>
                <a:gd name="connsiteX139" fmla="*/ 1084089 w 3173643"/>
                <a:gd name="connsiteY139" fmla="*/ 200124 h 2967700"/>
                <a:gd name="connsiteX140" fmla="*/ 1108103 w 3173643"/>
                <a:gd name="connsiteY140" fmla="*/ 177253 h 2967700"/>
                <a:gd name="connsiteX141" fmla="*/ 1135549 w 3173643"/>
                <a:gd name="connsiteY141" fmla="*/ 157812 h 2967700"/>
                <a:gd name="connsiteX142" fmla="*/ 1164137 w 3173643"/>
                <a:gd name="connsiteY142" fmla="*/ 142945 h 2967700"/>
                <a:gd name="connsiteX143" fmla="*/ 1198445 w 3173643"/>
                <a:gd name="connsiteY143" fmla="*/ 132653 h 2967700"/>
                <a:gd name="connsiteX144" fmla="*/ 1233895 w 3173643"/>
                <a:gd name="connsiteY144" fmla="*/ 128079 h 2967700"/>
                <a:gd name="connsiteX145" fmla="*/ 1270487 w 3173643"/>
                <a:gd name="connsiteY145" fmla="*/ 126936 h 2967700"/>
                <a:gd name="connsiteX146" fmla="*/ 1309368 w 3173643"/>
                <a:gd name="connsiteY146" fmla="*/ 130367 h 2967700"/>
                <a:gd name="connsiteX147" fmla="*/ 1348249 w 3173643"/>
                <a:gd name="connsiteY147" fmla="*/ 134941 h 2967700"/>
                <a:gd name="connsiteX148" fmla="*/ 1387131 w 3173643"/>
                <a:gd name="connsiteY148" fmla="*/ 140659 h 2967700"/>
                <a:gd name="connsiteX149" fmla="*/ 1426011 w 3173643"/>
                <a:gd name="connsiteY149" fmla="*/ 145233 h 2967700"/>
                <a:gd name="connsiteX150" fmla="*/ 1464891 w 3173643"/>
                <a:gd name="connsiteY150" fmla="*/ 147520 h 2967700"/>
                <a:gd name="connsiteX151" fmla="*/ 1502630 w 3173643"/>
                <a:gd name="connsiteY151" fmla="*/ 147520 h 2967700"/>
                <a:gd name="connsiteX152" fmla="*/ 1538080 w 3173643"/>
                <a:gd name="connsiteY152" fmla="*/ 142945 h 2967700"/>
                <a:gd name="connsiteX153" fmla="*/ 1573531 w 3173643"/>
                <a:gd name="connsiteY153" fmla="*/ 133797 h 2967700"/>
                <a:gd name="connsiteX154" fmla="*/ 1607837 w 3173643"/>
                <a:gd name="connsiteY154" fmla="*/ 120075 h 2967700"/>
                <a:gd name="connsiteX155" fmla="*/ 1642143 w 3173643"/>
                <a:gd name="connsiteY155" fmla="*/ 101777 h 2967700"/>
                <a:gd name="connsiteX156" fmla="*/ 1676450 w 3173643"/>
                <a:gd name="connsiteY156" fmla="*/ 83480 h 2967700"/>
                <a:gd name="connsiteX157" fmla="*/ 1710756 w 3173643"/>
                <a:gd name="connsiteY157" fmla="*/ 62896 h 2967700"/>
                <a:gd name="connsiteX158" fmla="*/ 1743919 w 3173643"/>
                <a:gd name="connsiteY158" fmla="*/ 43455 h 2967700"/>
                <a:gd name="connsiteX159" fmla="*/ 1779370 w 3173643"/>
                <a:gd name="connsiteY159" fmla="*/ 26302 h 2967700"/>
                <a:gd name="connsiteX160" fmla="*/ 1813676 w 3173643"/>
                <a:gd name="connsiteY160" fmla="*/ 12579 h 2967700"/>
                <a:gd name="connsiteX161" fmla="*/ 1849126 w 3173643"/>
                <a:gd name="connsiteY161" fmla="*/ 3430 h 29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3173643" h="2967700">
                  <a:moveTo>
                    <a:pt x="1885720" y="0"/>
                  </a:moveTo>
                  <a:lnTo>
                    <a:pt x="1922313" y="3430"/>
                  </a:lnTo>
                  <a:lnTo>
                    <a:pt x="1957763" y="12579"/>
                  </a:lnTo>
                  <a:lnTo>
                    <a:pt x="1992070" y="26302"/>
                  </a:lnTo>
                  <a:lnTo>
                    <a:pt x="2027519" y="43455"/>
                  </a:lnTo>
                  <a:lnTo>
                    <a:pt x="2060683" y="62896"/>
                  </a:lnTo>
                  <a:lnTo>
                    <a:pt x="2094991" y="83480"/>
                  </a:lnTo>
                  <a:lnTo>
                    <a:pt x="2129297" y="101777"/>
                  </a:lnTo>
                  <a:lnTo>
                    <a:pt x="2163602" y="120075"/>
                  </a:lnTo>
                  <a:lnTo>
                    <a:pt x="2196766" y="133797"/>
                  </a:lnTo>
                  <a:lnTo>
                    <a:pt x="2233360" y="142945"/>
                  </a:lnTo>
                  <a:lnTo>
                    <a:pt x="2268809" y="147520"/>
                  </a:lnTo>
                  <a:lnTo>
                    <a:pt x="2306546" y="147520"/>
                  </a:lnTo>
                  <a:lnTo>
                    <a:pt x="2345428" y="145233"/>
                  </a:lnTo>
                  <a:lnTo>
                    <a:pt x="2384308" y="140659"/>
                  </a:lnTo>
                  <a:lnTo>
                    <a:pt x="2423190" y="134941"/>
                  </a:lnTo>
                  <a:lnTo>
                    <a:pt x="2462070" y="130367"/>
                  </a:lnTo>
                  <a:lnTo>
                    <a:pt x="2500951" y="126936"/>
                  </a:lnTo>
                  <a:lnTo>
                    <a:pt x="2537544" y="128079"/>
                  </a:lnTo>
                  <a:lnTo>
                    <a:pt x="2572995" y="132653"/>
                  </a:lnTo>
                  <a:lnTo>
                    <a:pt x="2607301" y="142945"/>
                  </a:lnTo>
                  <a:lnTo>
                    <a:pt x="2635891" y="157812"/>
                  </a:lnTo>
                  <a:lnTo>
                    <a:pt x="2663335" y="177253"/>
                  </a:lnTo>
                  <a:lnTo>
                    <a:pt x="2687350" y="200124"/>
                  </a:lnTo>
                  <a:lnTo>
                    <a:pt x="2711365" y="226426"/>
                  </a:lnTo>
                  <a:lnTo>
                    <a:pt x="2733093" y="253871"/>
                  </a:lnTo>
                  <a:lnTo>
                    <a:pt x="2754820" y="282461"/>
                  </a:lnTo>
                  <a:lnTo>
                    <a:pt x="2776547" y="311049"/>
                  </a:lnTo>
                  <a:lnTo>
                    <a:pt x="2798275" y="338495"/>
                  </a:lnTo>
                  <a:lnTo>
                    <a:pt x="2821146" y="364797"/>
                  </a:lnTo>
                  <a:lnTo>
                    <a:pt x="2847448" y="387669"/>
                  </a:lnTo>
                  <a:lnTo>
                    <a:pt x="2872607" y="408253"/>
                  </a:lnTo>
                  <a:lnTo>
                    <a:pt x="2901195" y="424261"/>
                  </a:lnTo>
                  <a:lnTo>
                    <a:pt x="2932071" y="437985"/>
                  </a:lnTo>
                  <a:lnTo>
                    <a:pt x="2965233" y="449420"/>
                  </a:lnTo>
                  <a:lnTo>
                    <a:pt x="2999539" y="459712"/>
                  </a:lnTo>
                  <a:lnTo>
                    <a:pt x="3033847" y="468861"/>
                  </a:lnTo>
                  <a:lnTo>
                    <a:pt x="3069297" y="478010"/>
                  </a:lnTo>
                  <a:lnTo>
                    <a:pt x="3102460" y="488302"/>
                  </a:lnTo>
                  <a:lnTo>
                    <a:pt x="3135622" y="499737"/>
                  </a:lnTo>
                  <a:lnTo>
                    <a:pt x="3166499" y="513461"/>
                  </a:lnTo>
                  <a:lnTo>
                    <a:pt x="3173643" y="517926"/>
                  </a:lnTo>
                  <a:lnTo>
                    <a:pt x="3173643" y="2967700"/>
                  </a:lnTo>
                  <a:lnTo>
                    <a:pt x="452321" y="2967700"/>
                  </a:lnTo>
                  <a:lnTo>
                    <a:pt x="450560" y="2961831"/>
                  </a:lnTo>
                  <a:lnTo>
                    <a:pt x="439125" y="2928666"/>
                  </a:lnTo>
                  <a:lnTo>
                    <a:pt x="425402" y="2897790"/>
                  </a:lnTo>
                  <a:lnTo>
                    <a:pt x="409392" y="2869201"/>
                  </a:lnTo>
                  <a:lnTo>
                    <a:pt x="388809" y="2844043"/>
                  </a:lnTo>
                  <a:lnTo>
                    <a:pt x="365937" y="2817741"/>
                  </a:lnTo>
                  <a:lnTo>
                    <a:pt x="339636" y="2794870"/>
                  </a:lnTo>
                  <a:lnTo>
                    <a:pt x="311046" y="2773142"/>
                  </a:lnTo>
                  <a:lnTo>
                    <a:pt x="282458" y="2751415"/>
                  </a:lnTo>
                  <a:lnTo>
                    <a:pt x="253870" y="2729687"/>
                  </a:lnTo>
                  <a:lnTo>
                    <a:pt x="226423" y="2707959"/>
                  </a:lnTo>
                  <a:lnTo>
                    <a:pt x="200122" y="2683944"/>
                  </a:lnTo>
                  <a:lnTo>
                    <a:pt x="177251" y="2659930"/>
                  </a:lnTo>
                  <a:lnTo>
                    <a:pt x="157812" y="2632484"/>
                  </a:lnTo>
                  <a:lnTo>
                    <a:pt x="142945" y="2603895"/>
                  </a:lnTo>
                  <a:lnTo>
                    <a:pt x="132653" y="2569589"/>
                  </a:lnTo>
                  <a:lnTo>
                    <a:pt x="128079" y="2534138"/>
                  </a:lnTo>
                  <a:lnTo>
                    <a:pt x="126934" y="2497543"/>
                  </a:lnTo>
                  <a:lnTo>
                    <a:pt x="130365" y="2458662"/>
                  </a:lnTo>
                  <a:lnTo>
                    <a:pt x="134940" y="2419782"/>
                  </a:lnTo>
                  <a:lnTo>
                    <a:pt x="140657" y="2380900"/>
                  </a:lnTo>
                  <a:lnTo>
                    <a:pt x="145232" y="2342019"/>
                  </a:lnTo>
                  <a:lnTo>
                    <a:pt x="147519" y="2303138"/>
                  </a:lnTo>
                  <a:lnTo>
                    <a:pt x="147519" y="2265400"/>
                  </a:lnTo>
                  <a:lnTo>
                    <a:pt x="142945" y="2229950"/>
                  </a:lnTo>
                  <a:lnTo>
                    <a:pt x="133796" y="2194499"/>
                  </a:lnTo>
                  <a:lnTo>
                    <a:pt x="120073" y="2161335"/>
                  </a:lnTo>
                  <a:lnTo>
                    <a:pt x="102920" y="2127029"/>
                  </a:lnTo>
                  <a:lnTo>
                    <a:pt x="83479" y="2092723"/>
                  </a:lnTo>
                  <a:lnTo>
                    <a:pt x="62897" y="2058415"/>
                  </a:lnTo>
                  <a:lnTo>
                    <a:pt x="43456" y="2025251"/>
                  </a:lnTo>
                  <a:lnTo>
                    <a:pt x="26302" y="1989801"/>
                  </a:lnTo>
                  <a:lnTo>
                    <a:pt x="12580" y="1955494"/>
                  </a:lnTo>
                  <a:lnTo>
                    <a:pt x="3431" y="1920043"/>
                  </a:lnTo>
                  <a:lnTo>
                    <a:pt x="0" y="1883449"/>
                  </a:lnTo>
                  <a:lnTo>
                    <a:pt x="3431" y="1846856"/>
                  </a:lnTo>
                  <a:lnTo>
                    <a:pt x="12580" y="1811405"/>
                  </a:lnTo>
                  <a:lnTo>
                    <a:pt x="26302" y="1777098"/>
                  </a:lnTo>
                  <a:lnTo>
                    <a:pt x="43456" y="1741648"/>
                  </a:lnTo>
                  <a:lnTo>
                    <a:pt x="62897" y="1708484"/>
                  </a:lnTo>
                  <a:lnTo>
                    <a:pt x="83479" y="1674178"/>
                  </a:lnTo>
                  <a:lnTo>
                    <a:pt x="102920" y="1639870"/>
                  </a:lnTo>
                  <a:lnTo>
                    <a:pt x="120073" y="1605564"/>
                  </a:lnTo>
                  <a:lnTo>
                    <a:pt x="133796" y="1572400"/>
                  </a:lnTo>
                  <a:lnTo>
                    <a:pt x="142945" y="1536949"/>
                  </a:lnTo>
                  <a:lnTo>
                    <a:pt x="147519" y="1501500"/>
                  </a:lnTo>
                  <a:lnTo>
                    <a:pt x="147519" y="1463762"/>
                  </a:lnTo>
                  <a:lnTo>
                    <a:pt x="145232" y="1424880"/>
                  </a:lnTo>
                  <a:lnTo>
                    <a:pt x="140657" y="1386000"/>
                  </a:lnTo>
                  <a:lnTo>
                    <a:pt x="134940" y="1347118"/>
                  </a:lnTo>
                  <a:lnTo>
                    <a:pt x="130365" y="1308237"/>
                  </a:lnTo>
                  <a:lnTo>
                    <a:pt x="126934" y="1269356"/>
                  </a:lnTo>
                  <a:lnTo>
                    <a:pt x="128079" y="1232762"/>
                  </a:lnTo>
                  <a:lnTo>
                    <a:pt x="132653" y="1197312"/>
                  </a:lnTo>
                  <a:lnTo>
                    <a:pt x="142945" y="1163004"/>
                  </a:lnTo>
                  <a:lnTo>
                    <a:pt x="157812" y="1134416"/>
                  </a:lnTo>
                  <a:lnTo>
                    <a:pt x="177251" y="1106970"/>
                  </a:lnTo>
                  <a:lnTo>
                    <a:pt x="200122" y="1082955"/>
                  </a:lnTo>
                  <a:lnTo>
                    <a:pt x="226423" y="1058941"/>
                  </a:lnTo>
                  <a:lnTo>
                    <a:pt x="253870" y="1037212"/>
                  </a:lnTo>
                  <a:lnTo>
                    <a:pt x="282458" y="1015484"/>
                  </a:lnTo>
                  <a:lnTo>
                    <a:pt x="311046" y="993757"/>
                  </a:lnTo>
                  <a:lnTo>
                    <a:pt x="339636" y="972029"/>
                  </a:lnTo>
                  <a:lnTo>
                    <a:pt x="365937" y="949159"/>
                  </a:lnTo>
                  <a:lnTo>
                    <a:pt x="388809" y="922857"/>
                  </a:lnTo>
                  <a:lnTo>
                    <a:pt x="409392" y="897698"/>
                  </a:lnTo>
                  <a:lnTo>
                    <a:pt x="425402" y="869109"/>
                  </a:lnTo>
                  <a:lnTo>
                    <a:pt x="439125" y="838233"/>
                  </a:lnTo>
                  <a:lnTo>
                    <a:pt x="450560" y="805069"/>
                  </a:lnTo>
                  <a:lnTo>
                    <a:pt x="460852" y="770761"/>
                  </a:lnTo>
                  <a:lnTo>
                    <a:pt x="470001" y="736455"/>
                  </a:lnTo>
                  <a:lnTo>
                    <a:pt x="479150" y="701004"/>
                  </a:lnTo>
                  <a:lnTo>
                    <a:pt x="489442" y="667841"/>
                  </a:lnTo>
                  <a:lnTo>
                    <a:pt x="500877" y="634677"/>
                  </a:lnTo>
                  <a:lnTo>
                    <a:pt x="514600" y="603802"/>
                  </a:lnTo>
                  <a:lnTo>
                    <a:pt x="531753" y="576357"/>
                  </a:lnTo>
                  <a:lnTo>
                    <a:pt x="552336" y="551198"/>
                  </a:lnTo>
                  <a:lnTo>
                    <a:pt x="577494" y="530614"/>
                  </a:lnTo>
                  <a:lnTo>
                    <a:pt x="604941" y="513461"/>
                  </a:lnTo>
                  <a:lnTo>
                    <a:pt x="635815" y="499737"/>
                  </a:lnTo>
                  <a:lnTo>
                    <a:pt x="668979" y="488302"/>
                  </a:lnTo>
                  <a:lnTo>
                    <a:pt x="702142" y="478010"/>
                  </a:lnTo>
                  <a:lnTo>
                    <a:pt x="737592" y="468861"/>
                  </a:lnTo>
                  <a:lnTo>
                    <a:pt x="771898" y="459712"/>
                  </a:lnTo>
                  <a:lnTo>
                    <a:pt x="806205" y="449420"/>
                  </a:lnTo>
                  <a:lnTo>
                    <a:pt x="839368" y="437985"/>
                  </a:lnTo>
                  <a:lnTo>
                    <a:pt x="870244" y="424261"/>
                  </a:lnTo>
                  <a:lnTo>
                    <a:pt x="898833" y="408253"/>
                  </a:lnTo>
                  <a:lnTo>
                    <a:pt x="923991" y="387669"/>
                  </a:lnTo>
                  <a:lnTo>
                    <a:pt x="950293" y="364797"/>
                  </a:lnTo>
                  <a:lnTo>
                    <a:pt x="973165" y="338495"/>
                  </a:lnTo>
                  <a:lnTo>
                    <a:pt x="994892" y="311049"/>
                  </a:lnTo>
                  <a:lnTo>
                    <a:pt x="1016619" y="282461"/>
                  </a:lnTo>
                  <a:lnTo>
                    <a:pt x="1038347" y="253871"/>
                  </a:lnTo>
                  <a:lnTo>
                    <a:pt x="1060074" y="226426"/>
                  </a:lnTo>
                  <a:lnTo>
                    <a:pt x="1084089" y="200124"/>
                  </a:lnTo>
                  <a:lnTo>
                    <a:pt x="1108103" y="177253"/>
                  </a:lnTo>
                  <a:lnTo>
                    <a:pt x="1135549" y="157812"/>
                  </a:lnTo>
                  <a:lnTo>
                    <a:pt x="1164137" y="142945"/>
                  </a:lnTo>
                  <a:lnTo>
                    <a:pt x="1198445" y="132653"/>
                  </a:lnTo>
                  <a:lnTo>
                    <a:pt x="1233895" y="128079"/>
                  </a:lnTo>
                  <a:lnTo>
                    <a:pt x="1270487" y="126936"/>
                  </a:lnTo>
                  <a:lnTo>
                    <a:pt x="1309368" y="130367"/>
                  </a:lnTo>
                  <a:lnTo>
                    <a:pt x="1348249" y="134941"/>
                  </a:lnTo>
                  <a:lnTo>
                    <a:pt x="1387131" y="140659"/>
                  </a:lnTo>
                  <a:lnTo>
                    <a:pt x="1426011" y="145233"/>
                  </a:lnTo>
                  <a:lnTo>
                    <a:pt x="1464891" y="147520"/>
                  </a:lnTo>
                  <a:lnTo>
                    <a:pt x="1502630" y="147520"/>
                  </a:lnTo>
                  <a:lnTo>
                    <a:pt x="1538080" y="142945"/>
                  </a:lnTo>
                  <a:lnTo>
                    <a:pt x="1573531" y="133797"/>
                  </a:lnTo>
                  <a:lnTo>
                    <a:pt x="1607837" y="120075"/>
                  </a:lnTo>
                  <a:lnTo>
                    <a:pt x="1642143" y="101777"/>
                  </a:lnTo>
                  <a:lnTo>
                    <a:pt x="1676450" y="83480"/>
                  </a:lnTo>
                  <a:lnTo>
                    <a:pt x="1710756" y="62896"/>
                  </a:lnTo>
                  <a:lnTo>
                    <a:pt x="1743919" y="43455"/>
                  </a:lnTo>
                  <a:lnTo>
                    <a:pt x="1779370" y="26302"/>
                  </a:lnTo>
                  <a:lnTo>
                    <a:pt x="1813676" y="12579"/>
                  </a:lnTo>
                  <a:lnTo>
                    <a:pt x="1849126" y="34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990CD16F-8620-4B36-8D85-DB9DD98696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0946" y="2529102"/>
            <a:ext cx="3361914" cy="3357830"/>
            <a:chOff x="5610946" y="2529102"/>
            <a:chExt cx="3361914" cy="3357830"/>
          </a:xfrm>
        </p:grpSpPr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4AF1E51D-8E17-4D73-9B13-D0D66F9E2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10946" y="2529102"/>
              <a:ext cx="3361914" cy="3357830"/>
            </a:xfrm>
            <a:custGeom>
              <a:avLst/>
              <a:gdLst>
                <a:gd name="connsiteX0" fmla="*/ 3095991 w 6191980"/>
                <a:gd name="connsiteY0" fmla="*/ 0 h 6184462"/>
                <a:gd name="connsiteX1" fmla="*/ 3156069 w 6191980"/>
                <a:gd name="connsiteY1" fmla="*/ 5631 h 6184462"/>
                <a:gd name="connsiteX2" fmla="*/ 3214272 w 6191980"/>
                <a:gd name="connsiteY2" fmla="*/ 20652 h 6184462"/>
                <a:gd name="connsiteX3" fmla="*/ 3270598 w 6191980"/>
                <a:gd name="connsiteY3" fmla="*/ 43182 h 6184462"/>
                <a:gd name="connsiteX4" fmla="*/ 3328798 w 6191980"/>
                <a:gd name="connsiteY4" fmla="*/ 71344 h 6184462"/>
                <a:gd name="connsiteX5" fmla="*/ 3383247 w 6191980"/>
                <a:gd name="connsiteY5" fmla="*/ 103262 h 6184462"/>
                <a:gd name="connsiteX6" fmla="*/ 3439573 w 6191980"/>
                <a:gd name="connsiteY6" fmla="*/ 137057 h 6184462"/>
                <a:gd name="connsiteX7" fmla="*/ 3495897 w 6191980"/>
                <a:gd name="connsiteY7" fmla="*/ 167096 h 6184462"/>
                <a:gd name="connsiteX8" fmla="*/ 3552221 w 6191980"/>
                <a:gd name="connsiteY8" fmla="*/ 197137 h 6184462"/>
                <a:gd name="connsiteX9" fmla="*/ 3606669 w 6191980"/>
                <a:gd name="connsiteY9" fmla="*/ 219666 h 6184462"/>
                <a:gd name="connsiteX10" fmla="*/ 3666749 w 6191980"/>
                <a:gd name="connsiteY10" fmla="*/ 234686 h 6184462"/>
                <a:gd name="connsiteX11" fmla="*/ 3724950 w 6191980"/>
                <a:gd name="connsiteY11" fmla="*/ 242197 h 6184462"/>
                <a:gd name="connsiteX12" fmla="*/ 3786907 w 6191980"/>
                <a:gd name="connsiteY12" fmla="*/ 242197 h 6184462"/>
                <a:gd name="connsiteX13" fmla="*/ 3850743 w 6191980"/>
                <a:gd name="connsiteY13" fmla="*/ 238443 h 6184462"/>
                <a:gd name="connsiteX14" fmla="*/ 3914577 w 6191980"/>
                <a:gd name="connsiteY14" fmla="*/ 230932 h 6184462"/>
                <a:gd name="connsiteX15" fmla="*/ 3978413 w 6191980"/>
                <a:gd name="connsiteY15" fmla="*/ 221545 h 6184462"/>
                <a:gd name="connsiteX16" fmla="*/ 4042247 w 6191980"/>
                <a:gd name="connsiteY16" fmla="*/ 214035 h 6184462"/>
                <a:gd name="connsiteX17" fmla="*/ 4106083 w 6191980"/>
                <a:gd name="connsiteY17" fmla="*/ 208401 h 6184462"/>
                <a:gd name="connsiteX18" fmla="*/ 4166161 w 6191980"/>
                <a:gd name="connsiteY18" fmla="*/ 210279 h 6184462"/>
                <a:gd name="connsiteX19" fmla="*/ 4224364 w 6191980"/>
                <a:gd name="connsiteY19" fmla="*/ 217789 h 6184462"/>
                <a:gd name="connsiteX20" fmla="*/ 4280690 w 6191980"/>
                <a:gd name="connsiteY20" fmla="*/ 234686 h 6184462"/>
                <a:gd name="connsiteX21" fmla="*/ 4327628 w 6191980"/>
                <a:gd name="connsiteY21" fmla="*/ 259094 h 6184462"/>
                <a:gd name="connsiteX22" fmla="*/ 4372686 w 6191980"/>
                <a:gd name="connsiteY22" fmla="*/ 291012 h 6184462"/>
                <a:gd name="connsiteX23" fmla="*/ 4412114 w 6191980"/>
                <a:gd name="connsiteY23" fmla="*/ 328561 h 6184462"/>
                <a:gd name="connsiteX24" fmla="*/ 4451542 w 6191980"/>
                <a:gd name="connsiteY24" fmla="*/ 371743 h 6184462"/>
                <a:gd name="connsiteX25" fmla="*/ 4487214 w 6191980"/>
                <a:gd name="connsiteY25" fmla="*/ 416803 h 6184462"/>
                <a:gd name="connsiteX26" fmla="*/ 4522886 w 6191980"/>
                <a:gd name="connsiteY26" fmla="*/ 463741 h 6184462"/>
                <a:gd name="connsiteX27" fmla="*/ 4558559 w 6191980"/>
                <a:gd name="connsiteY27" fmla="*/ 510678 h 6184462"/>
                <a:gd name="connsiteX28" fmla="*/ 4594231 w 6191980"/>
                <a:gd name="connsiteY28" fmla="*/ 555737 h 6184462"/>
                <a:gd name="connsiteX29" fmla="*/ 4631782 w 6191980"/>
                <a:gd name="connsiteY29" fmla="*/ 598919 h 6184462"/>
                <a:gd name="connsiteX30" fmla="*/ 4674964 w 6191980"/>
                <a:gd name="connsiteY30" fmla="*/ 636471 h 6184462"/>
                <a:gd name="connsiteX31" fmla="*/ 4716270 w 6191980"/>
                <a:gd name="connsiteY31" fmla="*/ 670266 h 6184462"/>
                <a:gd name="connsiteX32" fmla="*/ 4763206 w 6191980"/>
                <a:gd name="connsiteY32" fmla="*/ 696549 h 6184462"/>
                <a:gd name="connsiteX33" fmla="*/ 4813899 w 6191980"/>
                <a:gd name="connsiteY33" fmla="*/ 719079 h 6184462"/>
                <a:gd name="connsiteX34" fmla="*/ 4868345 w 6191980"/>
                <a:gd name="connsiteY34" fmla="*/ 737854 h 6184462"/>
                <a:gd name="connsiteX35" fmla="*/ 4924669 w 6191980"/>
                <a:gd name="connsiteY35" fmla="*/ 754751 h 6184462"/>
                <a:gd name="connsiteX36" fmla="*/ 4980995 w 6191980"/>
                <a:gd name="connsiteY36" fmla="*/ 769772 h 6184462"/>
                <a:gd name="connsiteX37" fmla="*/ 5039198 w 6191980"/>
                <a:gd name="connsiteY37" fmla="*/ 784792 h 6184462"/>
                <a:gd name="connsiteX38" fmla="*/ 5093644 w 6191980"/>
                <a:gd name="connsiteY38" fmla="*/ 801690 h 6184462"/>
                <a:gd name="connsiteX39" fmla="*/ 5148091 w 6191980"/>
                <a:gd name="connsiteY39" fmla="*/ 820464 h 6184462"/>
                <a:gd name="connsiteX40" fmla="*/ 5198784 w 6191980"/>
                <a:gd name="connsiteY40" fmla="*/ 842995 h 6184462"/>
                <a:gd name="connsiteX41" fmla="*/ 5243845 w 6191980"/>
                <a:gd name="connsiteY41" fmla="*/ 871157 h 6184462"/>
                <a:gd name="connsiteX42" fmla="*/ 5285151 w 6191980"/>
                <a:gd name="connsiteY42" fmla="*/ 904952 h 6184462"/>
                <a:gd name="connsiteX43" fmla="*/ 5318944 w 6191980"/>
                <a:gd name="connsiteY43" fmla="*/ 946257 h 6184462"/>
                <a:gd name="connsiteX44" fmla="*/ 5347108 w 6191980"/>
                <a:gd name="connsiteY44" fmla="*/ 991317 h 6184462"/>
                <a:gd name="connsiteX45" fmla="*/ 5369636 w 6191980"/>
                <a:gd name="connsiteY45" fmla="*/ 1042007 h 6184462"/>
                <a:gd name="connsiteX46" fmla="*/ 5388410 w 6191980"/>
                <a:gd name="connsiteY46" fmla="*/ 1096456 h 6184462"/>
                <a:gd name="connsiteX47" fmla="*/ 5405308 w 6191980"/>
                <a:gd name="connsiteY47" fmla="*/ 1150903 h 6184462"/>
                <a:gd name="connsiteX48" fmla="*/ 5420328 w 6191980"/>
                <a:gd name="connsiteY48" fmla="*/ 1209105 h 6184462"/>
                <a:gd name="connsiteX49" fmla="*/ 5435349 w 6191980"/>
                <a:gd name="connsiteY49" fmla="*/ 1265429 h 6184462"/>
                <a:gd name="connsiteX50" fmla="*/ 5452246 w 6191980"/>
                <a:gd name="connsiteY50" fmla="*/ 1321755 h 6184462"/>
                <a:gd name="connsiteX51" fmla="*/ 5471021 w 6191980"/>
                <a:gd name="connsiteY51" fmla="*/ 1376203 h 6184462"/>
                <a:gd name="connsiteX52" fmla="*/ 5493550 w 6191980"/>
                <a:gd name="connsiteY52" fmla="*/ 1426896 h 6184462"/>
                <a:gd name="connsiteX53" fmla="*/ 5519836 w 6191980"/>
                <a:gd name="connsiteY53" fmla="*/ 1473832 h 6184462"/>
                <a:gd name="connsiteX54" fmla="*/ 5553632 w 6191980"/>
                <a:gd name="connsiteY54" fmla="*/ 1515138 h 6184462"/>
                <a:gd name="connsiteX55" fmla="*/ 5591181 w 6191980"/>
                <a:gd name="connsiteY55" fmla="*/ 1558320 h 6184462"/>
                <a:gd name="connsiteX56" fmla="*/ 5634364 w 6191980"/>
                <a:gd name="connsiteY56" fmla="*/ 1595869 h 6184462"/>
                <a:gd name="connsiteX57" fmla="*/ 5679425 w 6191980"/>
                <a:gd name="connsiteY57" fmla="*/ 1631541 h 6184462"/>
                <a:gd name="connsiteX58" fmla="*/ 5728238 w 6191980"/>
                <a:gd name="connsiteY58" fmla="*/ 1667213 h 6184462"/>
                <a:gd name="connsiteX59" fmla="*/ 5775175 w 6191980"/>
                <a:gd name="connsiteY59" fmla="*/ 1702885 h 6184462"/>
                <a:gd name="connsiteX60" fmla="*/ 5820236 w 6191980"/>
                <a:gd name="connsiteY60" fmla="*/ 1738560 h 6184462"/>
                <a:gd name="connsiteX61" fmla="*/ 5863416 w 6191980"/>
                <a:gd name="connsiteY61" fmla="*/ 1777986 h 6184462"/>
                <a:gd name="connsiteX62" fmla="*/ 5900968 w 6191980"/>
                <a:gd name="connsiteY62" fmla="*/ 1817414 h 6184462"/>
                <a:gd name="connsiteX63" fmla="*/ 5932886 w 6191980"/>
                <a:gd name="connsiteY63" fmla="*/ 1862474 h 6184462"/>
                <a:gd name="connsiteX64" fmla="*/ 5957294 w 6191980"/>
                <a:gd name="connsiteY64" fmla="*/ 1909410 h 6184462"/>
                <a:gd name="connsiteX65" fmla="*/ 5974191 w 6191980"/>
                <a:gd name="connsiteY65" fmla="*/ 1965736 h 6184462"/>
                <a:gd name="connsiteX66" fmla="*/ 5981700 w 6191980"/>
                <a:gd name="connsiteY66" fmla="*/ 2023938 h 6184462"/>
                <a:gd name="connsiteX67" fmla="*/ 5983578 w 6191980"/>
                <a:gd name="connsiteY67" fmla="*/ 2084018 h 6184462"/>
                <a:gd name="connsiteX68" fmla="*/ 5977945 w 6191980"/>
                <a:gd name="connsiteY68" fmla="*/ 2147852 h 6184462"/>
                <a:gd name="connsiteX69" fmla="*/ 5970435 w 6191980"/>
                <a:gd name="connsiteY69" fmla="*/ 2211686 h 6184462"/>
                <a:gd name="connsiteX70" fmla="*/ 5961048 w 6191980"/>
                <a:gd name="connsiteY70" fmla="*/ 2275522 h 6184462"/>
                <a:gd name="connsiteX71" fmla="*/ 5953538 w 6191980"/>
                <a:gd name="connsiteY71" fmla="*/ 2339356 h 6184462"/>
                <a:gd name="connsiteX72" fmla="*/ 5949784 w 6191980"/>
                <a:gd name="connsiteY72" fmla="*/ 2403192 h 6184462"/>
                <a:gd name="connsiteX73" fmla="*/ 5949784 w 6191980"/>
                <a:gd name="connsiteY73" fmla="*/ 2465149 h 6184462"/>
                <a:gd name="connsiteX74" fmla="*/ 5957294 w 6191980"/>
                <a:gd name="connsiteY74" fmla="*/ 2523350 h 6184462"/>
                <a:gd name="connsiteX75" fmla="*/ 5972312 w 6191980"/>
                <a:gd name="connsiteY75" fmla="*/ 2581552 h 6184462"/>
                <a:gd name="connsiteX76" fmla="*/ 5994843 w 6191980"/>
                <a:gd name="connsiteY76" fmla="*/ 2636001 h 6184462"/>
                <a:gd name="connsiteX77" fmla="*/ 6024884 w 6191980"/>
                <a:gd name="connsiteY77" fmla="*/ 2692325 h 6184462"/>
                <a:gd name="connsiteX78" fmla="*/ 6054922 w 6191980"/>
                <a:gd name="connsiteY78" fmla="*/ 2748651 h 6184462"/>
                <a:gd name="connsiteX79" fmla="*/ 6088718 w 6191980"/>
                <a:gd name="connsiteY79" fmla="*/ 2804974 h 6184462"/>
                <a:gd name="connsiteX80" fmla="*/ 6120634 w 6191980"/>
                <a:gd name="connsiteY80" fmla="*/ 2859423 h 6184462"/>
                <a:gd name="connsiteX81" fmla="*/ 6148798 w 6191980"/>
                <a:gd name="connsiteY81" fmla="*/ 2917624 h 6184462"/>
                <a:gd name="connsiteX82" fmla="*/ 6171326 w 6191980"/>
                <a:gd name="connsiteY82" fmla="*/ 2973950 h 6184462"/>
                <a:gd name="connsiteX83" fmla="*/ 6186347 w 6191980"/>
                <a:gd name="connsiteY83" fmla="*/ 3032152 h 6184462"/>
                <a:gd name="connsiteX84" fmla="*/ 6191980 w 6191980"/>
                <a:gd name="connsiteY84" fmla="*/ 3092230 h 6184462"/>
                <a:gd name="connsiteX85" fmla="*/ 6186347 w 6191980"/>
                <a:gd name="connsiteY85" fmla="*/ 3152310 h 6184462"/>
                <a:gd name="connsiteX86" fmla="*/ 6171326 w 6191980"/>
                <a:gd name="connsiteY86" fmla="*/ 3210513 h 6184462"/>
                <a:gd name="connsiteX87" fmla="*/ 6148798 w 6191980"/>
                <a:gd name="connsiteY87" fmla="*/ 3266839 h 6184462"/>
                <a:gd name="connsiteX88" fmla="*/ 6120634 w 6191980"/>
                <a:gd name="connsiteY88" fmla="*/ 3325039 h 6184462"/>
                <a:gd name="connsiteX89" fmla="*/ 6088718 w 6191980"/>
                <a:gd name="connsiteY89" fmla="*/ 3379488 h 6184462"/>
                <a:gd name="connsiteX90" fmla="*/ 6054922 w 6191980"/>
                <a:gd name="connsiteY90" fmla="*/ 3435814 h 6184462"/>
                <a:gd name="connsiteX91" fmla="*/ 6024884 w 6191980"/>
                <a:gd name="connsiteY91" fmla="*/ 3492137 h 6184462"/>
                <a:gd name="connsiteX92" fmla="*/ 5994843 w 6191980"/>
                <a:gd name="connsiteY92" fmla="*/ 3548461 h 6184462"/>
                <a:gd name="connsiteX93" fmla="*/ 5972312 w 6191980"/>
                <a:gd name="connsiteY93" fmla="*/ 3602910 h 6184462"/>
                <a:gd name="connsiteX94" fmla="*/ 5957294 w 6191980"/>
                <a:gd name="connsiteY94" fmla="*/ 3661113 h 6184462"/>
                <a:gd name="connsiteX95" fmla="*/ 5949784 w 6191980"/>
                <a:gd name="connsiteY95" fmla="*/ 3719313 h 6184462"/>
                <a:gd name="connsiteX96" fmla="*/ 5949784 w 6191980"/>
                <a:gd name="connsiteY96" fmla="*/ 3781272 h 6184462"/>
                <a:gd name="connsiteX97" fmla="*/ 5953538 w 6191980"/>
                <a:gd name="connsiteY97" fmla="*/ 3845106 h 6184462"/>
                <a:gd name="connsiteX98" fmla="*/ 5961048 w 6191980"/>
                <a:gd name="connsiteY98" fmla="*/ 3908940 h 6184462"/>
                <a:gd name="connsiteX99" fmla="*/ 5970435 w 6191980"/>
                <a:gd name="connsiteY99" fmla="*/ 3972776 h 6184462"/>
                <a:gd name="connsiteX100" fmla="*/ 5977945 w 6191980"/>
                <a:gd name="connsiteY100" fmla="*/ 4036610 h 6184462"/>
                <a:gd name="connsiteX101" fmla="*/ 5983578 w 6191980"/>
                <a:gd name="connsiteY101" fmla="*/ 4100444 h 6184462"/>
                <a:gd name="connsiteX102" fmla="*/ 5981700 w 6191980"/>
                <a:gd name="connsiteY102" fmla="*/ 4160526 h 6184462"/>
                <a:gd name="connsiteX103" fmla="*/ 5974191 w 6191980"/>
                <a:gd name="connsiteY103" fmla="*/ 4218729 h 6184462"/>
                <a:gd name="connsiteX104" fmla="*/ 5957294 w 6191980"/>
                <a:gd name="connsiteY104" fmla="*/ 4275053 h 6184462"/>
                <a:gd name="connsiteX105" fmla="*/ 5932886 w 6191980"/>
                <a:gd name="connsiteY105" fmla="*/ 4321989 h 6184462"/>
                <a:gd name="connsiteX106" fmla="*/ 5900968 w 6191980"/>
                <a:gd name="connsiteY106" fmla="*/ 4367050 h 6184462"/>
                <a:gd name="connsiteX107" fmla="*/ 5863416 w 6191980"/>
                <a:gd name="connsiteY107" fmla="*/ 4406477 h 6184462"/>
                <a:gd name="connsiteX108" fmla="*/ 5820236 w 6191980"/>
                <a:gd name="connsiteY108" fmla="*/ 4445903 h 6184462"/>
                <a:gd name="connsiteX109" fmla="*/ 5775175 w 6191980"/>
                <a:gd name="connsiteY109" fmla="*/ 4481577 h 6184462"/>
                <a:gd name="connsiteX110" fmla="*/ 5728238 w 6191980"/>
                <a:gd name="connsiteY110" fmla="*/ 4517249 h 6184462"/>
                <a:gd name="connsiteX111" fmla="*/ 5679425 w 6191980"/>
                <a:gd name="connsiteY111" fmla="*/ 4552921 h 6184462"/>
                <a:gd name="connsiteX112" fmla="*/ 5634364 w 6191980"/>
                <a:gd name="connsiteY112" fmla="*/ 4588593 h 6184462"/>
                <a:gd name="connsiteX113" fmla="*/ 5591181 w 6191980"/>
                <a:gd name="connsiteY113" fmla="*/ 4626142 h 6184462"/>
                <a:gd name="connsiteX114" fmla="*/ 5553632 w 6191980"/>
                <a:gd name="connsiteY114" fmla="*/ 4669325 h 6184462"/>
                <a:gd name="connsiteX115" fmla="*/ 5519836 w 6191980"/>
                <a:gd name="connsiteY115" fmla="*/ 4710630 h 6184462"/>
                <a:gd name="connsiteX116" fmla="*/ 5493550 w 6191980"/>
                <a:gd name="connsiteY116" fmla="*/ 4757566 h 6184462"/>
                <a:gd name="connsiteX117" fmla="*/ 5471021 w 6191980"/>
                <a:gd name="connsiteY117" fmla="*/ 4808259 h 6184462"/>
                <a:gd name="connsiteX118" fmla="*/ 5452246 w 6191980"/>
                <a:gd name="connsiteY118" fmla="*/ 4862708 h 6184462"/>
                <a:gd name="connsiteX119" fmla="*/ 5435349 w 6191980"/>
                <a:gd name="connsiteY119" fmla="*/ 4919033 h 6184462"/>
                <a:gd name="connsiteX120" fmla="*/ 5420328 w 6191980"/>
                <a:gd name="connsiteY120" fmla="*/ 4975357 h 6184462"/>
                <a:gd name="connsiteX121" fmla="*/ 5405308 w 6191980"/>
                <a:gd name="connsiteY121" fmla="*/ 5033560 h 6184462"/>
                <a:gd name="connsiteX122" fmla="*/ 5388410 w 6191980"/>
                <a:gd name="connsiteY122" fmla="*/ 5088007 h 6184462"/>
                <a:gd name="connsiteX123" fmla="*/ 5369636 w 6191980"/>
                <a:gd name="connsiteY123" fmla="*/ 5142453 h 6184462"/>
                <a:gd name="connsiteX124" fmla="*/ 5347108 w 6191980"/>
                <a:gd name="connsiteY124" fmla="*/ 5193146 h 6184462"/>
                <a:gd name="connsiteX125" fmla="*/ 5318944 w 6191980"/>
                <a:gd name="connsiteY125" fmla="*/ 5238207 h 6184462"/>
                <a:gd name="connsiteX126" fmla="*/ 5285151 w 6191980"/>
                <a:gd name="connsiteY126" fmla="*/ 5279510 h 6184462"/>
                <a:gd name="connsiteX127" fmla="*/ 5243845 w 6191980"/>
                <a:gd name="connsiteY127" fmla="*/ 5313305 h 6184462"/>
                <a:gd name="connsiteX128" fmla="*/ 5198784 w 6191980"/>
                <a:gd name="connsiteY128" fmla="*/ 5341467 h 6184462"/>
                <a:gd name="connsiteX129" fmla="*/ 5148091 w 6191980"/>
                <a:gd name="connsiteY129" fmla="*/ 5363998 h 6184462"/>
                <a:gd name="connsiteX130" fmla="*/ 5093644 w 6191980"/>
                <a:gd name="connsiteY130" fmla="*/ 5382773 h 6184462"/>
                <a:gd name="connsiteX131" fmla="*/ 5039198 w 6191980"/>
                <a:gd name="connsiteY131" fmla="*/ 5399670 h 6184462"/>
                <a:gd name="connsiteX132" fmla="*/ 4980995 w 6191980"/>
                <a:gd name="connsiteY132" fmla="*/ 5414691 h 6184462"/>
                <a:gd name="connsiteX133" fmla="*/ 4924669 w 6191980"/>
                <a:gd name="connsiteY133" fmla="*/ 5429711 h 6184462"/>
                <a:gd name="connsiteX134" fmla="*/ 4868345 w 6191980"/>
                <a:gd name="connsiteY134" fmla="*/ 5446609 h 6184462"/>
                <a:gd name="connsiteX135" fmla="*/ 4813899 w 6191980"/>
                <a:gd name="connsiteY135" fmla="*/ 5465383 h 6184462"/>
                <a:gd name="connsiteX136" fmla="*/ 4763206 w 6191980"/>
                <a:gd name="connsiteY136" fmla="*/ 5487914 h 6184462"/>
                <a:gd name="connsiteX137" fmla="*/ 4716270 w 6191980"/>
                <a:gd name="connsiteY137" fmla="*/ 5514197 h 6184462"/>
                <a:gd name="connsiteX138" fmla="*/ 4674964 w 6191980"/>
                <a:gd name="connsiteY138" fmla="*/ 5547992 h 6184462"/>
                <a:gd name="connsiteX139" fmla="*/ 4631782 w 6191980"/>
                <a:gd name="connsiteY139" fmla="*/ 5585543 h 6184462"/>
                <a:gd name="connsiteX140" fmla="*/ 4594231 w 6191980"/>
                <a:gd name="connsiteY140" fmla="*/ 5628725 h 6184462"/>
                <a:gd name="connsiteX141" fmla="*/ 4558559 w 6191980"/>
                <a:gd name="connsiteY141" fmla="*/ 5673785 h 6184462"/>
                <a:gd name="connsiteX142" fmla="*/ 4522886 w 6191980"/>
                <a:gd name="connsiteY142" fmla="*/ 5720721 h 6184462"/>
                <a:gd name="connsiteX143" fmla="*/ 4487214 w 6191980"/>
                <a:gd name="connsiteY143" fmla="*/ 5767659 h 6184462"/>
                <a:gd name="connsiteX144" fmla="*/ 4451542 w 6191980"/>
                <a:gd name="connsiteY144" fmla="*/ 5812719 h 6184462"/>
                <a:gd name="connsiteX145" fmla="*/ 4412114 w 6191980"/>
                <a:gd name="connsiteY145" fmla="*/ 5855901 h 6184462"/>
                <a:gd name="connsiteX146" fmla="*/ 4372686 w 6191980"/>
                <a:gd name="connsiteY146" fmla="*/ 5893450 h 6184462"/>
                <a:gd name="connsiteX147" fmla="*/ 4327628 w 6191980"/>
                <a:gd name="connsiteY147" fmla="*/ 5925368 h 6184462"/>
                <a:gd name="connsiteX148" fmla="*/ 4280690 w 6191980"/>
                <a:gd name="connsiteY148" fmla="*/ 5949776 h 6184462"/>
                <a:gd name="connsiteX149" fmla="*/ 4224364 w 6191980"/>
                <a:gd name="connsiteY149" fmla="*/ 5966674 h 6184462"/>
                <a:gd name="connsiteX150" fmla="*/ 4166161 w 6191980"/>
                <a:gd name="connsiteY150" fmla="*/ 5974184 h 6184462"/>
                <a:gd name="connsiteX151" fmla="*/ 4106083 w 6191980"/>
                <a:gd name="connsiteY151" fmla="*/ 5976061 h 6184462"/>
                <a:gd name="connsiteX152" fmla="*/ 4042247 w 6191980"/>
                <a:gd name="connsiteY152" fmla="*/ 5970428 h 6184462"/>
                <a:gd name="connsiteX153" fmla="*/ 3978413 w 6191980"/>
                <a:gd name="connsiteY153" fmla="*/ 5962919 h 6184462"/>
                <a:gd name="connsiteX154" fmla="*/ 3914577 w 6191980"/>
                <a:gd name="connsiteY154" fmla="*/ 5953530 h 6184462"/>
                <a:gd name="connsiteX155" fmla="*/ 3850743 w 6191980"/>
                <a:gd name="connsiteY155" fmla="*/ 5946022 h 6184462"/>
                <a:gd name="connsiteX156" fmla="*/ 3786907 w 6191980"/>
                <a:gd name="connsiteY156" fmla="*/ 5942266 h 6184462"/>
                <a:gd name="connsiteX157" fmla="*/ 3724950 w 6191980"/>
                <a:gd name="connsiteY157" fmla="*/ 5942266 h 6184462"/>
                <a:gd name="connsiteX158" fmla="*/ 3666749 w 6191980"/>
                <a:gd name="connsiteY158" fmla="*/ 5949776 h 6184462"/>
                <a:gd name="connsiteX159" fmla="*/ 3606669 w 6191980"/>
                <a:gd name="connsiteY159" fmla="*/ 5964797 h 6184462"/>
                <a:gd name="connsiteX160" fmla="*/ 3552221 w 6191980"/>
                <a:gd name="connsiteY160" fmla="*/ 5987325 h 6184462"/>
                <a:gd name="connsiteX161" fmla="*/ 3495897 w 6191980"/>
                <a:gd name="connsiteY161" fmla="*/ 6017366 h 6184462"/>
                <a:gd name="connsiteX162" fmla="*/ 3439573 w 6191980"/>
                <a:gd name="connsiteY162" fmla="*/ 6047407 h 6184462"/>
                <a:gd name="connsiteX163" fmla="*/ 3383247 w 6191980"/>
                <a:gd name="connsiteY163" fmla="*/ 6081200 h 6184462"/>
                <a:gd name="connsiteX164" fmla="*/ 3328798 w 6191980"/>
                <a:gd name="connsiteY164" fmla="*/ 6113118 h 6184462"/>
                <a:gd name="connsiteX165" fmla="*/ 3270598 w 6191980"/>
                <a:gd name="connsiteY165" fmla="*/ 6141280 h 6184462"/>
                <a:gd name="connsiteX166" fmla="*/ 3214272 w 6191980"/>
                <a:gd name="connsiteY166" fmla="*/ 6163811 h 6184462"/>
                <a:gd name="connsiteX167" fmla="*/ 3156069 w 6191980"/>
                <a:gd name="connsiteY167" fmla="*/ 6178831 h 6184462"/>
                <a:gd name="connsiteX168" fmla="*/ 3095991 w 6191980"/>
                <a:gd name="connsiteY168" fmla="*/ 6184462 h 6184462"/>
                <a:gd name="connsiteX169" fmla="*/ 3035911 w 6191980"/>
                <a:gd name="connsiteY169" fmla="*/ 6178831 h 6184462"/>
                <a:gd name="connsiteX170" fmla="*/ 2977708 w 6191980"/>
                <a:gd name="connsiteY170" fmla="*/ 6163811 h 6184462"/>
                <a:gd name="connsiteX171" fmla="*/ 2921385 w 6191980"/>
                <a:gd name="connsiteY171" fmla="*/ 6141280 h 6184462"/>
                <a:gd name="connsiteX172" fmla="*/ 2863182 w 6191980"/>
                <a:gd name="connsiteY172" fmla="*/ 6113118 h 6184462"/>
                <a:gd name="connsiteX173" fmla="*/ 2808733 w 6191980"/>
                <a:gd name="connsiteY173" fmla="*/ 6081200 h 6184462"/>
                <a:gd name="connsiteX174" fmla="*/ 2752409 w 6191980"/>
                <a:gd name="connsiteY174" fmla="*/ 6047407 h 6184462"/>
                <a:gd name="connsiteX175" fmla="*/ 2696083 w 6191980"/>
                <a:gd name="connsiteY175" fmla="*/ 6017366 h 6184462"/>
                <a:gd name="connsiteX176" fmla="*/ 2639760 w 6191980"/>
                <a:gd name="connsiteY176" fmla="*/ 5987325 h 6184462"/>
                <a:gd name="connsiteX177" fmla="*/ 2583436 w 6191980"/>
                <a:gd name="connsiteY177" fmla="*/ 5964797 h 6184462"/>
                <a:gd name="connsiteX178" fmla="*/ 2525233 w 6191980"/>
                <a:gd name="connsiteY178" fmla="*/ 5949776 h 6184462"/>
                <a:gd name="connsiteX179" fmla="*/ 2467030 w 6191980"/>
                <a:gd name="connsiteY179" fmla="*/ 5942266 h 6184462"/>
                <a:gd name="connsiteX180" fmla="*/ 2405071 w 6191980"/>
                <a:gd name="connsiteY180" fmla="*/ 5942266 h 6184462"/>
                <a:gd name="connsiteX181" fmla="*/ 2341237 w 6191980"/>
                <a:gd name="connsiteY181" fmla="*/ 5946022 h 6184462"/>
                <a:gd name="connsiteX182" fmla="*/ 2277403 w 6191980"/>
                <a:gd name="connsiteY182" fmla="*/ 5953530 h 6184462"/>
                <a:gd name="connsiteX183" fmla="*/ 2213567 w 6191980"/>
                <a:gd name="connsiteY183" fmla="*/ 5962919 h 6184462"/>
                <a:gd name="connsiteX184" fmla="*/ 2149731 w 6191980"/>
                <a:gd name="connsiteY184" fmla="*/ 5970428 h 6184462"/>
                <a:gd name="connsiteX185" fmla="*/ 2085897 w 6191980"/>
                <a:gd name="connsiteY185" fmla="*/ 5976061 h 6184462"/>
                <a:gd name="connsiteX186" fmla="*/ 2025819 w 6191980"/>
                <a:gd name="connsiteY186" fmla="*/ 5974184 h 6184462"/>
                <a:gd name="connsiteX187" fmla="*/ 1967617 w 6191980"/>
                <a:gd name="connsiteY187" fmla="*/ 5966674 h 6184462"/>
                <a:gd name="connsiteX188" fmla="*/ 1911291 w 6191980"/>
                <a:gd name="connsiteY188" fmla="*/ 5949776 h 6184462"/>
                <a:gd name="connsiteX189" fmla="*/ 1864354 w 6191980"/>
                <a:gd name="connsiteY189" fmla="*/ 5925368 h 6184462"/>
                <a:gd name="connsiteX190" fmla="*/ 1819293 w 6191980"/>
                <a:gd name="connsiteY190" fmla="*/ 5893450 h 6184462"/>
                <a:gd name="connsiteX191" fmla="*/ 1779867 w 6191980"/>
                <a:gd name="connsiteY191" fmla="*/ 5855901 h 6184462"/>
                <a:gd name="connsiteX192" fmla="*/ 1740438 w 6191980"/>
                <a:gd name="connsiteY192" fmla="*/ 5812719 h 6184462"/>
                <a:gd name="connsiteX193" fmla="*/ 1704766 w 6191980"/>
                <a:gd name="connsiteY193" fmla="*/ 5767659 h 6184462"/>
                <a:gd name="connsiteX194" fmla="*/ 1669094 w 6191980"/>
                <a:gd name="connsiteY194" fmla="*/ 5720721 h 6184462"/>
                <a:gd name="connsiteX195" fmla="*/ 1633422 w 6191980"/>
                <a:gd name="connsiteY195" fmla="*/ 5673785 h 6184462"/>
                <a:gd name="connsiteX196" fmla="*/ 1597750 w 6191980"/>
                <a:gd name="connsiteY196" fmla="*/ 5628725 h 6184462"/>
                <a:gd name="connsiteX197" fmla="*/ 1560199 w 6191980"/>
                <a:gd name="connsiteY197" fmla="*/ 5585543 h 6184462"/>
                <a:gd name="connsiteX198" fmla="*/ 1517016 w 6191980"/>
                <a:gd name="connsiteY198" fmla="*/ 5547992 h 6184462"/>
                <a:gd name="connsiteX199" fmla="*/ 1475711 w 6191980"/>
                <a:gd name="connsiteY199" fmla="*/ 5514197 h 6184462"/>
                <a:gd name="connsiteX200" fmla="*/ 1428774 w 6191980"/>
                <a:gd name="connsiteY200" fmla="*/ 5487914 h 6184462"/>
                <a:gd name="connsiteX201" fmla="*/ 1378082 w 6191980"/>
                <a:gd name="connsiteY201" fmla="*/ 5465383 h 6184462"/>
                <a:gd name="connsiteX202" fmla="*/ 1323635 w 6191980"/>
                <a:gd name="connsiteY202" fmla="*/ 5446609 h 6184462"/>
                <a:gd name="connsiteX203" fmla="*/ 1267309 w 6191980"/>
                <a:gd name="connsiteY203" fmla="*/ 5429711 h 6184462"/>
                <a:gd name="connsiteX204" fmla="*/ 1210986 w 6191980"/>
                <a:gd name="connsiteY204" fmla="*/ 5414691 h 6184462"/>
                <a:gd name="connsiteX205" fmla="*/ 1152783 w 6191980"/>
                <a:gd name="connsiteY205" fmla="*/ 5399670 h 6184462"/>
                <a:gd name="connsiteX206" fmla="*/ 1098336 w 6191980"/>
                <a:gd name="connsiteY206" fmla="*/ 5382773 h 6184462"/>
                <a:gd name="connsiteX207" fmla="*/ 1043887 w 6191980"/>
                <a:gd name="connsiteY207" fmla="*/ 5363998 h 6184462"/>
                <a:gd name="connsiteX208" fmla="*/ 993197 w 6191980"/>
                <a:gd name="connsiteY208" fmla="*/ 5341467 h 6184462"/>
                <a:gd name="connsiteX209" fmla="*/ 948135 w 6191980"/>
                <a:gd name="connsiteY209" fmla="*/ 5313305 h 6184462"/>
                <a:gd name="connsiteX210" fmla="*/ 906830 w 6191980"/>
                <a:gd name="connsiteY210" fmla="*/ 5279510 h 6184462"/>
                <a:gd name="connsiteX211" fmla="*/ 873037 w 6191980"/>
                <a:gd name="connsiteY211" fmla="*/ 5238207 h 6184462"/>
                <a:gd name="connsiteX212" fmla="*/ 844875 w 6191980"/>
                <a:gd name="connsiteY212" fmla="*/ 5193146 h 6184462"/>
                <a:gd name="connsiteX213" fmla="*/ 822344 w 6191980"/>
                <a:gd name="connsiteY213" fmla="*/ 5142453 h 6184462"/>
                <a:gd name="connsiteX214" fmla="*/ 803570 w 6191980"/>
                <a:gd name="connsiteY214" fmla="*/ 5088007 h 6184462"/>
                <a:gd name="connsiteX215" fmla="*/ 786672 w 6191980"/>
                <a:gd name="connsiteY215" fmla="*/ 5033560 h 6184462"/>
                <a:gd name="connsiteX216" fmla="*/ 771652 w 6191980"/>
                <a:gd name="connsiteY216" fmla="*/ 4975357 h 6184462"/>
                <a:gd name="connsiteX217" fmla="*/ 756631 w 6191980"/>
                <a:gd name="connsiteY217" fmla="*/ 4919033 h 6184462"/>
                <a:gd name="connsiteX218" fmla="*/ 739734 w 6191980"/>
                <a:gd name="connsiteY218" fmla="*/ 4862708 h 6184462"/>
                <a:gd name="connsiteX219" fmla="*/ 720959 w 6191980"/>
                <a:gd name="connsiteY219" fmla="*/ 4808259 h 6184462"/>
                <a:gd name="connsiteX220" fmla="*/ 698428 w 6191980"/>
                <a:gd name="connsiteY220" fmla="*/ 4757566 h 6184462"/>
                <a:gd name="connsiteX221" fmla="*/ 672143 w 6191980"/>
                <a:gd name="connsiteY221" fmla="*/ 4710630 h 6184462"/>
                <a:gd name="connsiteX222" fmla="*/ 638351 w 6191980"/>
                <a:gd name="connsiteY222" fmla="*/ 4669325 h 6184462"/>
                <a:gd name="connsiteX223" fmla="*/ 600799 w 6191980"/>
                <a:gd name="connsiteY223" fmla="*/ 4626142 h 6184462"/>
                <a:gd name="connsiteX224" fmla="*/ 557617 w 6191980"/>
                <a:gd name="connsiteY224" fmla="*/ 4588593 h 6184462"/>
                <a:gd name="connsiteX225" fmla="*/ 510678 w 6191980"/>
                <a:gd name="connsiteY225" fmla="*/ 4552921 h 6184462"/>
                <a:gd name="connsiteX226" fmla="*/ 463742 w 6191980"/>
                <a:gd name="connsiteY226" fmla="*/ 4517249 h 6184462"/>
                <a:gd name="connsiteX227" fmla="*/ 416805 w 6191980"/>
                <a:gd name="connsiteY227" fmla="*/ 4481577 h 6184462"/>
                <a:gd name="connsiteX228" fmla="*/ 371744 w 6191980"/>
                <a:gd name="connsiteY228" fmla="*/ 4445903 h 6184462"/>
                <a:gd name="connsiteX229" fmla="*/ 328562 w 6191980"/>
                <a:gd name="connsiteY229" fmla="*/ 4406477 h 6184462"/>
                <a:gd name="connsiteX230" fmla="*/ 291012 w 6191980"/>
                <a:gd name="connsiteY230" fmla="*/ 4367050 h 6184462"/>
                <a:gd name="connsiteX231" fmla="*/ 259096 w 6191980"/>
                <a:gd name="connsiteY231" fmla="*/ 4321989 h 6184462"/>
                <a:gd name="connsiteX232" fmla="*/ 234689 w 6191980"/>
                <a:gd name="connsiteY232" fmla="*/ 4275053 h 6184462"/>
                <a:gd name="connsiteX233" fmla="*/ 217791 w 6191980"/>
                <a:gd name="connsiteY233" fmla="*/ 4218729 h 6184462"/>
                <a:gd name="connsiteX234" fmla="*/ 210281 w 6191980"/>
                <a:gd name="connsiteY234" fmla="*/ 4160526 h 6184462"/>
                <a:gd name="connsiteX235" fmla="*/ 208402 w 6191980"/>
                <a:gd name="connsiteY235" fmla="*/ 4100444 h 6184462"/>
                <a:gd name="connsiteX236" fmla="*/ 214035 w 6191980"/>
                <a:gd name="connsiteY236" fmla="*/ 4036610 h 6184462"/>
                <a:gd name="connsiteX237" fmla="*/ 221545 w 6191980"/>
                <a:gd name="connsiteY237" fmla="*/ 3972776 h 6184462"/>
                <a:gd name="connsiteX238" fmla="*/ 230932 w 6191980"/>
                <a:gd name="connsiteY238" fmla="*/ 3908940 h 6184462"/>
                <a:gd name="connsiteX239" fmla="*/ 238443 w 6191980"/>
                <a:gd name="connsiteY239" fmla="*/ 3845106 h 6184462"/>
                <a:gd name="connsiteX240" fmla="*/ 242199 w 6191980"/>
                <a:gd name="connsiteY240" fmla="*/ 3781272 h 6184462"/>
                <a:gd name="connsiteX241" fmla="*/ 242199 w 6191980"/>
                <a:gd name="connsiteY241" fmla="*/ 3719313 h 6184462"/>
                <a:gd name="connsiteX242" fmla="*/ 234689 w 6191980"/>
                <a:gd name="connsiteY242" fmla="*/ 3661113 h 6184462"/>
                <a:gd name="connsiteX243" fmla="*/ 219668 w 6191980"/>
                <a:gd name="connsiteY243" fmla="*/ 3602910 h 6184462"/>
                <a:gd name="connsiteX244" fmla="*/ 197138 w 6191980"/>
                <a:gd name="connsiteY244" fmla="*/ 3548461 h 6184462"/>
                <a:gd name="connsiteX245" fmla="*/ 168976 w 6191980"/>
                <a:gd name="connsiteY245" fmla="*/ 3492137 h 6184462"/>
                <a:gd name="connsiteX246" fmla="*/ 137057 w 6191980"/>
                <a:gd name="connsiteY246" fmla="*/ 3435814 h 6184462"/>
                <a:gd name="connsiteX247" fmla="*/ 103264 w 6191980"/>
                <a:gd name="connsiteY247" fmla="*/ 3379488 h 6184462"/>
                <a:gd name="connsiteX248" fmla="*/ 71346 w 6191980"/>
                <a:gd name="connsiteY248" fmla="*/ 3325039 h 6184462"/>
                <a:gd name="connsiteX249" fmla="*/ 43182 w 6191980"/>
                <a:gd name="connsiteY249" fmla="*/ 3266839 h 6184462"/>
                <a:gd name="connsiteX250" fmla="*/ 20654 w 6191980"/>
                <a:gd name="connsiteY250" fmla="*/ 3210513 h 6184462"/>
                <a:gd name="connsiteX251" fmla="*/ 5634 w 6191980"/>
                <a:gd name="connsiteY251" fmla="*/ 3152310 h 6184462"/>
                <a:gd name="connsiteX252" fmla="*/ 0 w 6191980"/>
                <a:gd name="connsiteY252" fmla="*/ 3092230 h 6184462"/>
                <a:gd name="connsiteX253" fmla="*/ 5634 w 6191980"/>
                <a:gd name="connsiteY253" fmla="*/ 3032152 h 6184462"/>
                <a:gd name="connsiteX254" fmla="*/ 20654 w 6191980"/>
                <a:gd name="connsiteY254" fmla="*/ 2973950 h 6184462"/>
                <a:gd name="connsiteX255" fmla="*/ 43182 w 6191980"/>
                <a:gd name="connsiteY255" fmla="*/ 2917624 h 6184462"/>
                <a:gd name="connsiteX256" fmla="*/ 71346 w 6191980"/>
                <a:gd name="connsiteY256" fmla="*/ 2859423 h 6184462"/>
                <a:gd name="connsiteX257" fmla="*/ 103264 w 6191980"/>
                <a:gd name="connsiteY257" fmla="*/ 2804974 h 6184462"/>
                <a:gd name="connsiteX258" fmla="*/ 137057 w 6191980"/>
                <a:gd name="connsiteY258" fmla="*/ 2748651 h 6184462"/>
                <a:gd name="connsiteX259" fmla="*/ 168976 w 6191980"/>
                <a:gd name="connsiteY259" fmla="*/ 2692325 h 6184462"/>
                <a:gd name="connsiteX260" fmla="*/ 197138 w 6191980"/>
                <a:gd name="connsiteY260" fmla="*/ 2636001 h 6184462"/>
                <a:gd name="connsiteX261" fmla="*/ 219668 w 6191980"/>
                <a:gd name="connsiteY261" fmla="*/ 2581552 h 6184462"/>
                <a:gd name="connsiteX262" fmla="*/ 234689 w 6191980"/>
                <a:gd name="connsiteY262" fmla="*/ 2523350 h 6184462"/>
                <a:gd name="connsiteX263" fmla="*/ 242199 w 6191980"/>
                <a:gd name="connsiteY263" fmla="*/ 2465149 h 6184462"/>
                <a:gd name="connsiteX264" fmla="*/ 242199 w 6191980"/>
                <a:gd name="connsiteY264" fmla="*/ 2403192 h 6184462"/>
                <a:gd name="connsiteX265" fmla="*/ 238443 w 6191980"/>
                <a:gd name="connsiteY265" fmla="*/ 2339356 h 6184462"/>
                <a:gd name="connsiteX266" fmla="*/ 230932 w 6191980"/>
                <a:gd name="connsiteY266" fmla="*/ 2275522 h 6184462"/>
                <a:gd name="connsiteX267" fmla="*/ 221545 w 6191980"/>
                <a:gd name="connsiteY267" fmla="*/ 2211686 h 6184462"/>
                <a:gd name="connsiteX268" fmla="*/ 214035 w 6191980"/>
                <a:gd name="connsiteY268" fmla="*/ 2147852 h 6184462"/>
                <a:gd name="connsiteX269" fmla="*/ 208402 w 6191980"/>
                <a:gd name="connsiteY269" fmla="*/ 2084018 h 6184462"/>
                <a:gd name="connsiteX270" fmla="*/ 210281 w 6191980"/>
                <a:gd name="connsiteY270" fmla="*/ 2023938 h 6184462"/>
                <a:gd name="connsiteX271" fmla="*/ 217791 w 6191980"/>
                <a:gd name="connsiteY271" fmla="*/ 1965736 h 6184462"/>
                <a:gd name="connsiteX272" fmla="*/ 234689 w 6191980"/>
                <a:gd name="connsiteY272" fmla="*/ 1909410 h 6184462"/>
                <a:gd name="connsiteX273" fmla="*/ 259096 w 6191980"/>
                <a:gd name="connsiteY273" fmla="*/ 1862474 h 6184462"/>
                <a:gd name="connsiteX274" fmla="*/ 291012 w 6191980"/>
                <a:gd name="connsiteY274" fmla="*/ 1817414 h 6184462"/>
                <a:gd name="connsiteX275" fmla="*/ 328562 w 6191980"/>
                <a:gd name="connsiteY275" fmla="*/ 1777986 h 6184462"/>
                <a:gd name="connsiteX276" fmla="*/ 371744 w 6191980"/>
                <a:gd name="connsiteY276" fmla="*/ 1738560 h 6184462"/>
                <a:gd name="connsiteX277" fmla="*/ 416805 w 6191980"/>
                <a:gd name="connsiteY277" fmla="*/ 1702885 h 6184462"/>
                <a:gd name="connsiteX278" fmla="*/ 463742 w 6191980"/>
                <a:gd name="connsiteY278" fmla="*/ 1667213 h 6184462"/>
                <a:gd name="connsiteX279" fmla="*/ 510678 w 6191980"/>
                <a:gd name="connsiteY279" fmla="*/ 1631541 h 6184462"/>
                <a:gd name="connsiteX280" fmla="*/ 557617 w 6191980"/>
                <a:gd name="connsiteY280" fmla="*/ 1595869 h 6184462"/>
                <a:gd name="connsiteX281" fmla="*/ 600799 w 6191980"/>
                <a:gd name="connsiteY281" fmla="*/ 1558320 h 6184462"/>
                <a:gd name="connsiteX282" fmla="*/ 638351 w 6191980"/>
                <a:gd name="connsiteY282" fmla="*/ 1515138 h 6184462"/>
                <a:gd name="connsiteX283" fmla="*/ 672143 w 6191980"/>
                <a:gd name="connsiteY283" fmla="*/ 1473832 h 6184462"/>
                <a:gd name="connsiteX284" fmla="*/ 698428 w 6191980"/>
                <a:gd name="connsiteY284" fmla="*/ 1426896 h 6184462"/>
                <a:gd name="connsiteX285" fmla="*/ 720959 w 6191980"/>
                <a:gd name="connsiteY285" fmla="*/ 1376203 h 6184462"/>
                <a:gd name="connsiteX286" fmla="*/ 739734 w 6191980"/>
                <a:gd name="connsiteY286" fmla="*/ 1321755 h 6184462"/>
                <a:gd name="connsiteX287" fmla="*/ 756631 w 6191980"/>
                <a:gd name="connsiteY287" fmla="*/ 1265429 h 6184462"/>
                <a:gd name="connsiteX288" fmla="*/ 771652 w 6191980"/>
                <a:gd name="connsiteY288" fmla="*/ 1209105 h 6184462"/>
                <a:gd name="connsiteX289" fmla="*/ 786672 w 6191980"/>
                <a:gd name="connsiteY289" fmla="*/ 1150903 h 6184462"/>
                <a:gd name="connsiteX290" fmla="*/ 803570 w 6191980"/>
                <a:gd name="connsiteY290" fmla="*/ 1096456 h 6184462"/>
                <a:gd name="connsiteX291" fmla="*/ 822344 w 6191980"/>
                <a:gd name="connsiteY291" fmla="*/ 1042007 h 6184462"/>
                <a:gd name="connsiteX292" fmla="*/ 844875 w 6191980"/>
                <a:gd name="connsiteY292" fmla="*/ 991317 h 6184462"/>
                <a:gd name="connsiteX293" fmla="*/ 873037 w 6191980"/>
                <a:gd name="connsiteY293" fmla="*/ 946257 h 6184462"/>
                <a:gd name="connsiteX294" fmla="*/ 906830 w 6191980"/>
                <a:gd name="connsiteY294" fmla="*/ 904952 h 6184462"/>
                <a:gd name="connsiteX295" fmla="*/ 948135 w 6191980"/>
                <a:gd name="connsiteY295" fmla="*/ 871157 h 6184462"/>
                <a:gd name="connsiteX296" fmla="*/ 993197 w 6191980"/>
                <a:gd name="connsiteY296" fmla="*/ 842995 h 6184462"/>
                <a:gd name="connsiteX297" fmla="*/ 1043887 w 6191980"/>
                <a:gd name="connsiteY297" fmla="*/ 820464 h 6184462"/>
                <a:gd name="connsiteX298" fmla="*/ 1098336 w 6191980"/>
                <a:gd name="connsiteY298" fmla="*/ 801690 h 6184462"/>
                <a:gd name="connsiteX299" fmla="*/ 1152783 w 6191980"/>
                <a:gd name="connsiteY299" fmla="*/ 784792 h 6184462"/>
                <a:gd name="connsiteX300" fmla="*/ 1210986 w 6191980"/>
                <a:gd name="connsiteY300" fmla="*/ 769772 h 6184462"/>
                <a:gd name="connsiteX301" fmla="*/ 1267309 w 6191980"/>
                <a:gd name="connsiteY301" fmla="*/ 754751 h 6184462"/>
                <a:gd name="connsiteX302" fmla="*/ 1323635 w 6191980"/>
                <a:gd name="connsiteY302" fmla="*/ 737854 h 6184462"/>
                <a:gd name="connsiteX303" fmla="*/ 1378082 w 6191980"/>
                <a:gd name="connsiteY303" fmla="*/ 719079 h 6184462"/>
                <a:gd name="connsiteX304" fmla="*/ 1428774 w 6191980"/>
                <a:gd name="connsiteY304" fmla="*/ 696549 h 6184462"/>
                <a:gd name="connsiteX305" fmla="*/ 1475711 w 6191980"/>
                <a:gd name="connsiteY305" fmla="*/ 670266 h 6184462"/>
                <a:gd name="connsiteX306" fmla="*/ 1517016 w 6191980"/>
                <a:gd name="connsiteY306" fmla="*/ 636471 h 6184462"/>
                <a:gd name="connsiteX307" fmla="*/ 1560199 w 6191980"/>
                <a:gd name="connsiteY307" fmla="*/ 598919 h 6184462"/>
                <a:gd name="connsiteX308" fmla="*/ 1597750 w 6191980"/>
                <a:gd name="connsiteY308" fmla="*/ 555737 h 6184462"/>
                <a:gd name="connsiteX309" fmla="*/ 1633422 w 6191980"/>
                <a:gd name="connsiteY309" fmla="*/ 510678 h 6184462"/>
                <a:gd name="connsiteX310" fmla="*/ 1669094 w 6191980"/>
                <a:gd name="connsiteY310" fmla="*/ 463741 h 6184462"/>
                <a:gd name="connsiteX311" fmla="*/ 1704766 w 6191980"/>
                <a:gd name="connsiteY311" fmla="*/ 416803 h 6184462"/>
                <a:gd name="connsiteX312" fmla="*/ 1740438 w 6191980"/>
                <a:gd name="connsiteY312" fmla="*/ 371743 h 6184462"/>
                <a:gd name="connsiteX313" fmla="*/ 1779867 w 6191980"/>
                <a:gd name="connsiteY313" fmla="*/ 328561 h 6184462"/>
                <a:gd name="connsiteX314" fmla="*/ 1819293 w 6191980"/>
                <a:gd name="connsiteY314" fmla="*/ 291012 h 6184462"/>
                <a:gd name="connsiteX315" fmla="*/ 1864354 w 6191980"/>
                <a:gd name="connsiteY315" fmla="*/ 259094 h 6184462"/>
                <a:gd name="connsiteX316" fmla="*/ 1911291 w 6191980"/>
                <a:gd name="connsiteY316" fmla="*/ 234686 h 6184462"/>
                <a:gd name="connsiteX317" fmla="*/ 1967617 w 6191980"/>
                <a:gd name="connsiteY317" fmla="*/ 217789 h 6184462"/>
                <a:gd name="connsiteX318" fmla="*/ 2025819 w 6191980"/>
                <a:gd name="connsiteY318" fmla="*/ 210279 h 6184462"/>
                <a:gd name="connsiteX319" fmla="*/ 2085897 w 6191980"/>
                <a:gd name="connsiteY319" fmla="*/ 208401 h 6184462"/>
                <a:gd name="connsiteX320" fmla="*/ 2149731 w 6191980"/>
                <a:gd name="connsiteY320" fmla="*/ 214035 h 6184462"/>
                <a:gd name="connsiteX321" fmla="*/ 2213567 w 6191980"/>
                <a:gd name="connsiteY321" fmla="*/ 221545 h 6184462"/>
                <a:gd name="connsiteX322" fmla="*/ 2277403 w 6191980"/>
                <a:gd name="connsiteY322" fmla="*/ 230932 h 6184462"/>
                <a:gd name="connsiteX323" fmla="*/ 2341237 w 6191980"/>
                <a:gd name="connsiteY323" fmla="*/ 238443 h 6184462"/>
                <a:gd name="connsiteX324" fmla="*/ 2405071 w 6191980"/>
                <a:gd name="connsiteY324" fmla="*/ 242197 h 6184462"/>
                <a:gd name="connsiteX325" fmla="*/ 2467030 w 6191980"/>
                <a:gd name="connsiteY325" fmla="*/ 242197 h 6184462"/>
                <a:gd name="connsiteX326" fmla="*/ 2525233 w 6191980"/>
                <a:gd name="connsiteY326" fmla="*/ 234686 h 6184462"/>
                <a:gd name="connsiteX327" fmla="*/ 2583436 w 6191980"/>
                <a:gd name="connsiteY327" fmla="*/ 219666 h 6184462"/>
                <a:gd name="connsiteX328" fmla="*/ 2639760 w 6191980"/>
                <a:gd name="connsiteY328" fmla="*/ 197137 h 6184462"/>
                <a:gd name="connsiteX329" fmla="*/ 2696083 w 6191980"/>
                <a:gd name="connsiteY329" fmla="*/ 167096 h 6184462"/>
                <a:gd name="connsiteX330" fmla="*/ 2752409 w 6191980"/>
                <a:gd name="connsiteY330" fmla="*/ 137057 h 6184462"/>
                <a:gd name="connsiteX331" fmla="*/ 2808733 w 6191980"/>
                <a:gd name="connsiteY331" fmla="*/ 103262 h 6184462"/>
                <a:gd name="connsiteX332" fmla="*/ 2863182 w 6191980"/>
                <a:gd name="connsiteY332" fmla="*/ 71344 h 6184462"/>
                <a:gd name="connsiteX333" fmla="*/ 2921385 w 6191980"/>
                <a:gd name="connsiteY333" fmla="*/ 43182 h 6184462"/>
                <a:gd name="connsiteX334" fmla="*/ 2977708 w 6191980"/>
                <a:gd name="connsiteY334" fmla="*/ 20652 h 6184462"/>
                <a:gd name="connsiteX335" fmla="*/ 3035911 w 6191980"/>
                <a:gd name="connsiteY335" fmla="*/ 5631 h 61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6191980" h="6184462">
                  <a:moveTo>
                    <a:pt x="3095991" y="0"/>
                  </a:moveTo>
                  <a:lnTo>
                    <a:pt x="3156069" y="5631"/>
                  </a:lnTo>
                  <a:lnTo>
                    <a:pt x="3214272" y="20652"/>
                  </a:lnTo>
                  <a:lnTo>
                    <a:pt x="3270598" y="43182"/>
                  </a:lnTo>
                  <a:lnTo>
                    <a:pt x="3328798" y="71344"/>
                  </a:lnTo>
                  <a:lnTo>
                    <a:pt x="3383247" y="103262"/>
                  </a:lnTo>
                  <a:lnTo>
                    <a:pt x="3439573" y="137057"/>
                  </a:lnTo>
                  <a:lnTo>
                    <a:pt x="3495897" y="167096"/>
                  </a:lnTo>
                  <a:lnTo>
                    <a:pt x="3552221" y="197137"/>
                  </a:lnTo>
                  <a:lnTo>
                    <a:pt x="3606669" y="219666"/>
                  </a:lnTo>
                  <a:lnTo>
                    <a:pt x="3666749" y="234686"/>
                  </a:lnTo>
                  <a:lnTo>
                    <a:pt x="3724950" y="242197"/>
                  </a:lnTo>
                  <a:lnTo>
                    <a:pt x="3786907" y="242197"/>
                  </a:lnTo>
                  <a:lnTo>
                    <a:pt x="3850743" y="238443"/>
                  </a:lnTo>
                  <a:lnTo>
                    <a:pt x="3914577" y="230932"/>
                  </a:lnTo>
                  <a:lnTo>
                    <a:pt x="3978413" y="221545"/>
                  </a:lnTo>
                  <a:lnTo>
                    <a:pt x="4042247" y="214035"/>
                  </a:lnTo>
                  <a:lnTo>
                    <a:pt x="4106083" y="208401"/>
                  </a:lnTo>
                  <a:lnTo>
                    <a:pt x="4166161" y="210279"/>
                  </a:lnTo>
                  <a:lnTo>
                    <a:pt x="4224364" y="217789"/>
                  </a:lnTo>
                  <a:lnTo>
                    <a:pt x="4280690" y="234686"/>
                  </a:lnTo>
                  <a:lnTo>
                    <a:pt x="4327628" y="259094"/>
                  </a:lnTo>
                  <a:lnTo>
                    <a:pt x="4372686" y="291012"/>
                  </a:lnTo>
                  <a:lnTo>
                    <a:pt x="4412114" y="328561"/>
                  </a:lnTo>
                  <a:lnTo>
                    <a:pt x="4451542" y="371743"/>
                  </a:lnTo>
                  <a:lnTo>
                    <a:pt x="4487214" y="416803"/>
                  </a:lnTo>
                  <a:lnTo>
                    <a:pt x="4522886" y="463741"/>
                  </a:lnTo>
                  <a:lnTo>
                    <a:pt x="4558559" y="510678"/>
                  </a:lnTo>
                  <a:lnTo>
                    <a:pt x="4594231" y="555737"/>
                  </a:lnTo>
                  <a:lnTo>
                    <a:pt x="4631782" y="598919"/>
                  </a:lnTo>
                  <a:lnTo>
                    <a:pt x="4674964" y="636471"/>
                  </a:lnTo>
                  <a:lnTo>
                    <a:pt x="4716270" y="670266"/>
                  </a:lnTo>
                  <a:lnTo>
                    <a:pt x="4763206" y="696549"/>
                  </a:lnTo>
                  <a:lnTo>
                    <a:pt x="4813899" y="719079"/>
                  </a:lnTo>
                  <a:lnTo>
                    <a:pt x="4868345" y="737854"/>
                  </a:lnTo>
                  <a:lnTo>
                    <a:pt x="4924669" y="754751"/>
                  </a:lnTo>
                  <a:lnTo>
                    <a:pt x="4980995" y="769772"/>
                  </a:lnTo>
                  <a:lnTo>
                    <a:pt x="5039198" y="784792"/>
                  </a:lnTo>
                  <a:lnTo>
                    <a:pt x="5093644" y="801690"/>
                  </a:lnTo>
                  <a:lnTo>
                    <a:pt x="5148091" y="820464"/>
                  </a:lnTo>
                  <a:lnTo>
                    <a:pt x="5198784" y="842995"/>
                  </a:lnTo>
                  <a:lnTo>
                    <a:pt x="5243845" y="871157"/>
                  </a:lnTo>
                  <a:lnTo>
                    <a:pt x="5285151" y="904952"/>
                  </a:lnTo>
                  <a:lnTo>
                    <a:pt x="5318944" y="946257"/>
                  </a:lnTo>
                  <a:lnTo>
                    <a:pt x="5347108" y="991317"/>
                  </a:lnTo>
                  <a:lnTo>
                    <a:pt x="5369636" y="1042007"/>
                  </a:lnTo>
                  <a:lnTo>
                    <a:pt x="5388410" y="1096456"/>
                  </a:lnTo>
                  <a:lnTo>
                    <a:pt x="5405308" y="1150903"/>
                  </a:lnTo>
                  <a:lnTo>
                    <a:pt x="5420328" y="1209105"/>
                  </a:lnTo>
                  <a:lnTo>
                    <a:pt x="5435349" y="1265429"/>
                  </a:lnTo>
                  <a:lnTo>
                    <a:pt x="5452246" y="1321755"/>
                  </a:lnTo>
                  <a:lnTo>
                    <a:pt x="5471021" y="1376203"/>
                  </a:lnTo>
                  <a:lnTo>
                    <a:pt x="5493550" y="1426896"/>
                  </a:lnTo>
                  <a:lnTo>
                    <a:pt x="5519836" y="1473832"/>
                  </a:lnTo>
                  <a:lnTo>
                    <a:pt x="5553632" y="1515138"/>
                  </a:lnTo>
                  <a:lnTo>
                    <a:pt x="5591181" y="1558320"/>
                  </a:lnTo>
                  <a:lnTo>
                    <a:pt x="5634364" y="1595869"/>
                  </a:lnTo>
                  <a:lnTo>
                    <a:pt x="5679425" y="1631541"/>
                  </a:lnTo>
                  <a:lnTo>
                    <a:pt x="5728238" y="1667213"/>
                  </a:lnTo>
                  <a:lnTo>
                    <a:pt x="5775175" y="1702885"/>
                  </a:lnTo>
                  <a:lnTo>
                    <a:pt x="5820236" y="1738560"/>
                  </a:lnTo>
                  <a:lnTo>
                    <a:pt x="5863416" y="1777986"/>
                  </a:lnTo>
                  <a:lnTo>
                    <a:pt x="5900968" y="1817414"/>
                  </a:lnTo>
                  <a:lnTo>
                    <a:pt x="5932886" y="1862474"/>
                  </a:lnTo>
                  <a:lnTo>
                    <a:pt x="5957294" y="1909410"/>
                  </a:lnTo>
                  <a:lnTo>
                    <a:pt x="5974191" y="1965736"/>
                  </a:lnTo>
                  <a:lnTo>
                    <a:pt x="5981700" y="2023938"/>
                  </a:lnTo>
                  <a:lnTo>
                    <a:pt x="5983578" y="2084018"/>
                  </a:lnTo>
                  <a:lnTo>
                    <a:pt x="5977945" y="2147852"/>
                  </a:lnTo>
                  <a:lnTo>
                    <a:pt x="5970435" y="2211686"/>
                  </a:lnTo>
                  <a:lnTo>
                    <a:pt x="5961048" y="2275522"/>
                  </a:lnTo>
                  <a:lnTo>
                    <a:pt x="5953538" y="2339356"/>
                  </a:lnTo>
                  <a:lnTo>
                    <a:pt x="5949784" y="2403192"/>
                  </a:lnTo>
                  <a:lnTo>
                    <a:pt x="5949784" y="2465149"/>
                  </a:lnTo>
                  <a:lnTo>
                    <a:pt x="5957294" y="2523350"/>
                  </a:lnTo>
                  <a:lnTo>
                    <a:pt x="5972312" y="2581552"/>
                  </a:lnTo>
                  <a:lnTo>
                    <a:pt x="5994843" y="2636001"/>
                  </a:lnTo>
                  <a:lnTo>
                    <a:pt x="6024884" y="2692325"/>
                  </a:lnTo>
                  <a:lnTo>
                    <a:pt x="6054922" y="2748651"/>
                  </a:lnTo>
                  <a:lnTo>
                    <a:pt x="6088718" y="2804974"/>
                  </a:lnTo>
                  <a:lnTo>
                    <a:pt x="6120634" y="2859423"/>
                  </a:lnTo>
                  <a:lnTo>
                    <a:pt x="6148798" y="2917624"/>
                  </a:lnTo>
                  <a:lnTo>
                    <a:pt x="6171326" y="2973950"/>
                  </a:lnTo>
                  <a:lnTo>
                    <a:pt x="6186347" y="3032152"/>
                  </a:lnTo>
                  <a:lnTo>
                    <a:pt x="6191980" y="3092230"/>
                  </a:lnTo>
                  <a:lnTo>
                    <a:pt x="6186347" y="3152310"/>
                  </a:lnTo>
                  <a:lnTo>
                    <a:pt x="6171326" y="3210513"/>
                  </a:lnTo>
                  <a:lnTo>
                    <a:pt x="6148798" y="3266839"/>
                  </a:lnTo>
                  <a:lnTo>
                    <a:pt x="6120634" y="3325039"/>
                  </a:lnTo>
                  <a:lnTo>
                    <a:pt x="6088718" y="3379488"/>
                  </a:lnTo>
                  <a:lnTo>
                    <a:pt x="6054922" y="3435814"/>
                  </a:lnTo>
                  <a:lnTo>
                    <a:pt x="6024884" y="3492137"/>
                  </a:lnTo>
                  <a:lnTo>
                    <a:pt x="5994843" y="3548461"/>
                  </a:lnTo>
                  <a:lnTo>
                    <a:pt x="5972312" y="3602910"/>
                  </a:lnTo>
                  <a:lnTo>
                    <a:pt x="5957294" y="3661113"/>
                  </a:lnTo>
                  <a:lnTo>
                    <a:pt x="5949784" y="3719313"/>
                  </a:lnTo>
                  <a:lnTo>
                    <a:pt x="5949784" y="3781272"/>
                  </a:lnTo>
                  <a:lnTo>
                    <a:pt x="5953538" y="3845106"/>
                  </a:lnTo>
                  <a:lnTo>
                    <a:pt x="5961048" y="3908940"/>
                  </a:lnTo>
                  <a:lnTo>
                    <a:pt x="5970435" y="3972776"/>
                  </a:lnTo>
                  <a:lnTo>
                    <a:pt x="5977945" y="4036610"/>
                  </a:lnTo>
                  <a:lnTo>
                    <a:pt x="5983578" y="4100444"/>
                  </a:lnTo>
                  <a:lnTo>
                    <a:pt x="5981700" y="4160526"/>
                  </a:lnTo>
                  <a:lnTo>
                    <a:pt x="5974191" y="4218729"/>
                  </a:lnTo>
                  <a:lnTo>
                    <a:pt x="5957294" y="4275053"/>
                  </a:lnTo>
                  <a:lnTo>
                    <a:pt x="5932886" y="4321989"/>
                  </a:lnTo>
                  <a:lnTo>
                    <a:pt x="5900968" y="4367050"/>
                  </a:lnTo>
                  <a:lnTo>
                    <a:pt x="5863416" y="4406477"/>
                  </a:lnTo>
                  <a:lnTo>
                    <a:pt x="5820236" y="4445903"/>
                  </a:lnTo>
                  <a:lnTo>
                    <a:pt x="5775175" y="4481577"/>
                  </a:lnTo>
                  <a:lnTo>
                    <a:pt x="5728238" y="4517249"/>
                  </a:lnTo>
                  <a:lnTo>
                    <a:pt x="5679425" y="4552921"/>
                  </a:lnTo>
                  <a:lnTo>
                    <a:pt x="5634364" y="4588593"/>
                  </a:lnTo>
                  <a:lnTo>
                    <a:pt x="5591181" y="4626142"/>
                  </a:lnTo>
                  <a:lnTo>
                    <a:pt x="5553632" y="4669325"/>
                  </a:lnTo>
                  <a:lnTo>
                    <a:pt x="5519836" y="4710630"/>
                  </a:lnTo>
                  <a:lnTo>
                    <a:pt x="5493550" y="4757566"/>
                  </a:lnTo>
                  <a:lnTo>
                    <a:pt x="5471021" y="4808259"/>
                  </a:lnTo>
                  <a:lnTo>
                    <a:pt x="5452246" y="4862708"/>
                  </a:lnTo>
                  <a:lnTo>
                    <a:pt x="5435349" y="4919033"/>
                  </a:lnTo>
                  <a:lnTo>
                    <a:pt x="5420328" y="4975357"/>
                  </a:lnTo>
                  <a:lnTo>
                    <a:pt x="5405308" y="5033560"/>
                  </a:lnTo>
                  <a:lnTo>
                    <a:pt x="5388410" y="5088007"/>
                  </a:lnTo>
                  <a:lnTo>
                    <a:pt x="5369636" y="5142453"/>
                  </a:lnTo>
                  <a:lnTo>
                    <a:pt x="5347108" y="5193146"/>
                  </a:lnTo>
                  <a:lnTo>
                    <a:pt x="5318944" y="5238207"/>
                  </a:lnTo>
                  <a:lnTo>
                    <a:pt x="5285151" y="5279510"/>
                  </a:lnTo>
                  <a:lnTo>
                    <a:pt x="5243845" y="5313305"/>
                  </a:lnTo>
                  <a:lnTo>
                    <a:pt x="5198784" y="5341467"/>
                  </a:lnTo>
                  <a:lnTo>
                    <a:pt x="5148091" y="5363998"/>
                  </a:lnTo>
                  <a:lnTo>
                    <a:pt x="5093644" y="5382773"/>
                  </a:lnTo>
                  <a:lnTo>
                    <a:pt x="5039198" y="5399670"/>
                  </a:lnTo>
                  <a:lnTo>
                    <a:pt x="4980995" y="5414691"/>
                  </a:lnTo>
                  <a:lnTo>
                    <a:pt x="4924669" y="5429711"/>
                  </a:lnTo>
                  <a:lnTo>
                    <a:pt x="4868345" y="5446609"/>
                  </a:lnTo>
                  <a:lnTo>
                    <a:pt x="4813899" y="5465383"/>
                  </a:lnTo>
                  <a:lnTo>
                    <a:pt x="4763206" y="5487914"/>
                  </a:lnTo>
                  <a:lnTo>
                    <a:pt x="4716270" y="5514197"/>
                  </a:lnTo>
                  <a:lnTo>
                    <a:pt x="4674964" y="5547992"/>
                  </a:lnTo>
                  <a:lnTo>
                    <a:pt x="4631782" y="5585543"/>
                  </a:lnTo>
                  <a:lnTo>
                    <a:pt x="4594231" y="5628725"/>
                  </a:lnTo>
                  <a:lnTo>
                    <a:pt x="4558559" y="5673785"/>
                  </a:lnTo>
                  <a:lnTo>
                    <a:pt x="4522886" y="5720721"/>
                  </a:lnTo>
                  <a:lnTo>
                    <a:pt x="4487214" y="5767659"/>
                  </a:lnTo>
                  <a:lnTo>
                    <a:pt x="4451542" y="5812719"/>
                  </a:lnTo>
                  <a:lnTo>
                    <a:pt x="4412114" y="5855901"/>
                  </a:lnTo>
                  <a:lnTo>
                    <a:pt x="4372686" y="5893450"/>
                  </a:lnTo>
                  <a:lnTo>
                    <a:pt x="4327628" y="5925368"/>
                  </a:lnTo>
                  <a:lnTo>
                    <a:pt x="4280690" y="5949776"/>
                  </a:lnTo>
                  <a:lnTo>
                    <a:pt x="4224364" y="5966674"/>
                  </a:lnTo>
                  <a:lnTo>
                    <a:pt x="4166161" y="5974184"/>
                  </a:lnTo>
                  <a:lnTo>
                    <a:pt x="4106083" y="5976061"/>
                  </a:lnTo>
                  <a:lnTo>
                    <a:pt x="4042247" y="5970428"/>
                  </a:lnTo>
                  <a:lnTo>
                    <a:pt x="3978413" y="5962919"/>
                  </a:lnTo>
                  <a:lnTo>
                    <a:pt x="3914577" y="5953530"/>
                  </a:lnTo>
                  <a:lnTo>
                    <a:pt x="3850743" y="5946022"/>
                  </a:lnTo>
                  <a:lnTo>
                    <a:pt x="3786907" y="5942266"/>
                  </a:lnTo>
                  <a:lnTo>
                    <a:pt x="3724950" y="5942266"/>
                  </a:lnTo>
                  <a:lnTo>
                    <a:pt x="3666749" y="5949776"/>
                  </a:lnTo>
                  <a:lnTo>
                    <a:pt x="3606669" y="5964797"/>
                  </a:lnTo>
                  <a:lnTo>
                    <a:pt x="3552221" y="5987325"/>
                  </a:lnTo>
                  <a:lnTo>
                    <a:pt x="3495897" y="6017366"/>
                  </a:lnTo>
                  <a:lnTo>
                    <a:pt x="3439573" y="6047407"/>
                  </a:lnTo>
                  <a:lnTo>
                    <a:pt x="3383247" y="6081200"/>
                  </a:lnTo>
                  <a:lnTo>
                    <a:pt x="3328798" y="6113118"/>
                  </a:lnTo>
                  <a:lnTo>
                    <a:pt x="3270598" y="6141280"/>
                  </a:lnTo>
                  <a:lnTo>
                    <a:pt x="3214272" y="6163811"/>
                  </a:lnTo>
                  <a:lnTo>
                    <a:pt x="3156069" y="6178831"/>
                  </a:lnTo>
                  <a:lnTo>
                    <a:pt x="3095991" y="6184462"/>
                  </a:lnTo>
                  <a:lnTo>
                    <a:pt x="3035911" y="6178831"/>
                  </a:lnTo>
                  <a:lnTo>
                    <a:pt x="2977708" y="6163811"/>
                  </a:lnTo>
                  <a:lnTo>
                    <a:pt x="2921385" y="6141280"/>
                  </a:lnTo>
                  <a:lnTo>
                    <a:pt x="2863182" y="6113118"/>
                  </a:lnTo>
                  <a:lnTo>
                    <a:pt x="2808733" y="6081200"/>
                  </a:lnTo>
                  <a:lnTo>
                    <a:pt x="2752409" y="6047407"/>
                  </a:lnTo>
                  <a:lnTo>
                    <a:pt x="2696083" y="6017366"/>
                  </a:lnTo>
                  <a:lnTo>
                    <a:pt x="2639760" y="5987325"/>
                  </a:lnTo>
                  <a:lnTo>
                    <a:pt x="2583436" y="5964797"/>
                  </a:lnTo>
                  <a:lnTo>
                    <a:pt x="2525233" y="5949776"/>
                  </a:lnTo>
                  <a:lnTo>
                    <a:pt x="2467030" y="5942266"/>
                  </a:lnTo>
                  <a:lnTo>
                    <a:pt x="2405071" y="5942266"/>
                  </a:lnTo>
                  <a:lnTo>
                    <a:pt x="2341237" y="5946022"/>
                  </a:lnTo>
                  <a:lnTo>
                    <a:pt x="2277403" y="5953530"/>
                  </a:lnTo>
                  <a:lnTo>
                    <a:pt x="2213567" y="5962919"/>
                  </a:lnTo>
                  <a:lnTo>
                    <a:pt x="2149731" y="5970428"/>
                  </a:lnTo>
                  <a:lnTo>
                    <a:pt x="2085897" y="5976061"/>
                  </a:lnTo>
                  <a:lnTo>
                    <a:pt x="2025819" y="5974184"/>
                  </a:lnTo>
                  <a:lnTo>
                    <a:pt x="1967617" y="5966674"/>
                  </a:lnTo>
                  <a:lnTo>
                    <a:pt x="1911291" y="5949776"/>
                  </a:lnTo>
                  <a:lnTo>
                    <a:pt x="1864354" y="5925368"/>
                  </a:lnTo>
                  <a:lnTo>
                    <a:pt x="1819293" y="5893450"/>
                  </a:lnTo>
                  <a:lnTo>
                    <a:pt x="1779867" y="5855901"/>
                  </a:lnTo>
                  <a:lnTo>
                    <a:pt x="1740438" y="5812719"/>
                  </a:lnTo>
                  <a:lnTo>
                    <a:pt x="1704766" y="5767659"/>
                  </a:lnTo>
                  <a:lnTo>
                    <a:pt x="1669094" y="5720721"/>
                  </a:lnTo>
                  <a:lnTo>
                    <a:pt x="1633422" y="5673785"/>
                  </a:lnTo>
                  <a:lnTo>
                    <a:pt x="1597750" y="5628725"/>
                  </a:lnTo>
                  <a:lnTo>
                    <a:pt x="1560199" y="5585543"/>
                  </a:lnTo>
                  <a:lnTo>
                    <a:pt x="1517016" y="5547992"/>
                  </a:lnTo>
                  <a:lnTo>
                    <a:pt x="1475711" y="5514197"/>
                  </a:lnTo>
                  <a:lnTo>
                    <a:pt x="1428774" y="5487914"/>
                  </a:lnTo>
                  <a:lnTo>
                    <a:pt x="1378082" y="5465383"/>
                  </a:lnTo>
                  <a:lnTo>
                    <a:pt x="1323635" y="5446609"/>
                  </a:lnTo>
                  <a:lnTo>
                    <a:pt x="1267309" y="5429711"/>
                  </a:lnTo>
                  <a:lnTo>
                    <a:pt x="1210986" y="5414691"/>
                  </a:lnTo>
                  <a:lnTo>
                    <a:pt x="1152783" y="5399670"/>
                  </a:lnTo>
                  <a:lnTo>
                    <a:pt x="1098336" y="5382773"/>
                  </a:lnTo>
                  <a:lnTo>
                    <a:pt x="1043887" y="5363998"/>
                  </a:lnTo>
                  <a:lnTo>
                    <a:pt x="993197" y="5341467"/>
                  </a:lnTo>
                  <a:lnTo>
                    <a:pt x="948135" y="5313305"/>
                  </a:lnTo>
                  <a:lnTo>
                    <a:pt x="906830" y="5279510"/>
                  </a:lnTo>
                  <a:lnTo>
                    <a:pt x="873037" y="5238207"/>
                  </a:lnTo>
                  <a:lnTo>
                    <a:pt x="844875" y="5193146"/>
                  </a:lnTo>
                  <a:lnTo>
                    <a:pt x="822344" y="5142453"/>
                  </a:lnTo>
                  <a:lnTo>
                    <a:pt x="803570" y="5088007"/>
                  </a:lnTo>
                  <a:lnTo>
                    <a:pt x="786672" y="5033560"/>
                  </a:lnTo>
                  <a:lnTo>
                    <a:pt x="771652" y="4975357"/>
                  </a:lnTo>
                  <a:lnTo>
                    <a:pt x="756631" y="4919033"/>
                  </a:lnTo>
                  <a:lnTo>
                    <a:pt x="739734" y="4862708"/>
                  </a:lnTo>
                  <a:lnTo>
                    <a:pt x="720959" y="4808259"/>
                  </a:lnTo>
                  <a:lnTo>
                    <a:pt x="698428" y="4757566"/>
                  </a:lnTo>
                  <a:lnTo>
                    <a:pt x="672143" y="4710630"/>
                  </a:lnTo>
                  <a:lnTo>
                    <a:pt x="638351" y="4669325"/>
                  </a:lnTo>
                  <a:lnTo>
                    <a:pt x="600799" y="4626142"/>
                  </a:lnTo>
                  <a:lnTo>
                    <a:pt x="557617" y="4588593"/>
                  </a:lnTo>
                  <a:lnTo>
                    <a:pt x="510678" y="4552921"/>
                  </a:lnTo>
                  <a:lnTo>
                    <a:pt x="463742" y="4517249"/>
                  </a:lnTo>
                  <a:lnTo>
                    <a:pt x="416805" y="4481577"/>
                  </a:lnTo>
                  <a:lnTo>
                    <a:pt x="371744" y="4445903"/>
                  </a:lnTo>
                  <a:lnTo>
                    <a:pt x="328562" y="4406477"/>
                  </a:lnTo>
                  <a:lnTo>
                    <a:pt x="291012" y="4367050"/>
                  </a:lnTo>
                  <a:lnTo>
                    <a:pt x="259096" y="4321989"/>
                  </a:lnTo>
                  <a:lnTo>
                    <a:pt x="234689" y="4275053"/>
                  </a:lnTo>
                  <a:lnTo>
                    <a:pt x="217791" y="4218729"/>
                  </a:lnTo>
                  <a:lnTo>
                    <a:pt x="210281" y="4160526"/>
                  </a:lnTo>
                  <a:lnTo>
                    <a:pt x="208402" y="4100444"/>
                  </a:lnTo>
                  <a:lnTo>
                    <a:pt x="214035" y="4036610"/>
                  </a:lnTo>
                  <a:lnTo>
                    <a:pt x="221545" y="3972776"/>
                  </a:lnTo>
                  <a:lnTo>
                    <a:pt x="230932" y="3908940"/>
                  </a:lnTo>
                  <a:lnTo>
                    <a:pt x="238443" y="3845106"/>
                  </a:lnTo>
                  <a:lnTo>
                    <a:pt x="242199" y="3781272"/>
                  </a:lnTo>
                  <a:lnTo>
                    <a:pt x="242199" y="3719313"/>
                  </a:lnTo>
                  <a:lnTo>
                    <a:pt x="234689" y="3661113"/>
                  </a:lnTo>
                  <a:lnTo>
                    <a:pt x="219668" y="3602910"/>
                  </a:lnTo>
                  <a:lnTo>
                    <a:pt x="197138" y="3548461"/>
                  </a:lnTo>
                  <a:lnTo>
                    <a:pt x="168976" y="3492137"/>
                  </a:lnTo>
                  <a:lnTo>
                    <a:pt x="137057" y="3435814"/>
                  </a:lnTo>
                  <a:lnTo>
                    <a:pt x="103264" y="3379488"/>
                  </a:lnTo>
                  <a:lnTo>
                    <a:pt x="71346" y="3325039"/>
                  </a:lnTo>
                  <a:lnTo>
                    <a:pt x="43182" y="3266839"/>
                  </a:lnTo>
                  <a:lnTo>
                    <a:pt x="20654" y="3210513"/>
                  </a:lnTo>
                  <a:lnTo>
                    <a:pt x="5634" y="3152310"/>
                  </a:lnTo>
                  <a:lnTo>
                    <a:pt x="0" y="3092230"/>
                  </a:lnTo>
                  <a:lnTo>
                    <a:pt x="5634" y="3032152"/>
                  </a:lnTo>
                  <a:lnTo>
                    <a:pt x="20654" y="2973950"/>
                  </a:lnTo>
                  <a:lnTo>
                    <a:pt x="43182" y="2917624"/>
                  </a:lnTo>
                  <a:lnTo>
                    <a:pt x="71346" y="2859423"/>
                  </a:lnTo>
                  <a:lnTo>
                    <a:pt x="103264" y="2804974"/>
                  </a:lnTo>
                  <a:lnTo>
                    <a:pt x="137057" y="2748651"/>
                  </a:lnTo>
                  <a:lnTo>
                    <a:pt x="168976" y="2692325"/>
                  </a:lnTo>
                  <a:lnTo>
                    <a:pt x="197138" y="2636001"/>
                  </a:lnTo>
                  <a:lnTo>
                    <a:pt x="219668" y="2581552"/>
                  </a:lnTo>
                  <a:lnTo>
                    <a:pt x="234689" y="2523350"/>
                  </a:lnTo>
                  <a:lnTo>
                    <a:pt x="242199" y="2465149"/>
                  </a:lnTo>
                  <a:lnTo>
                    <a:pt x="242199" y="2403192"/>
                  </a:lnTo>
                  <a:lnTo>
                    <a:pt x="238443" y="2339356"/>
                  </a:lnTo>
                  <a:lnTo>
                    <a:pt x="230932" y="2275522"/>
                  </a:lnTo>
                  <a:lnTo>
                    <a:pt x="221545" y="2211686"/>
                  </a:lnTo>
                  <a:lnTo>
                    <a:pt x="214035" y="2147852"/>
                  </a:lnTo>
                  <a:lnTo>
                    <a:pt x="208402" y="2084018"/>
                  </a:lnTo>
                  <a:lnTo>
                    <a:pt x="210281" y="2023938"/>
                  </a:lnTo>
                  <a:lnTo>
                    <a:pt x="217791" y="1965736"/>
                  </a:lnTo>
                  <a:lnTo>
                    <a:pt x="234689" y="1909410"/>
                  </a:lnTo>
                  <a:lnTo>
                    <a:pt x="259096" y="1862474"/>
                  </a:lnTo>
                  <a:lnTo>
                    <a:pt x="291012" y="1817414"/>
                  </a:lnTo>
                  <a:lnTo>
                    <a:pt x="328562" y="1777986"/>
                  </a:lnTo>
                  <a:lnTo>
                    <a:pt x="371744" y="1738560"/>
                  </a:lnTo>
                  <a:lnTo>
                    <a:pt x="416805" y="1702885"/>
                  </a:lnTo>
                  <a:lnTo>
                    <a:pt x="463742" y="1667213"/>
                  </a:lnTo>
                  <a:lnTo>
                    <a:pt x="510678" y="1631541"/>
                  </a:lnTo>
                  <a:lnTo>
                    <a:pt x="557617" y="1595869"/>
                  </a:lnTo>
                  <a:lnTo>
                    <a:pt x="600799" y="1558320"/>
                  </a:lnTo>
                  <a:lnTo>
                    <a:pt x="638351" y="1515138"/>
                  </a:lnTo>
                  <a:lnTo>
                    <a:pt x="672143" y="1473832"/>
                  </a:lnTo>
                  <a:lnTo>
                    <a:pt x="698428" y="1426896"/>
                  </a:lnTo>
                  <a:lnTo>
                    <a:pt x="720959" y="1376203"/>
                  </a:lnTo>
                  <a:lnTo>
                    <a:pt x="739734" y="1321755"/>
                  </a:lnTo>
                  <a:lnTo>
                    <a:pt x="756631" y="1265429"/>
                  </a:lnTo>
                  <a:lnTo>
                    <a:pt x="771652" y="1209105"/>
                  </a:lnTo>
                  <a:lnTo>
                    <a:pt x="786672" y="1150903"/>
                  </a:lnTo>
                  <a:lnTo>
                    <a:pt x="803570" y="1096456"/>
                  </a:lnTo>
                  <a:lnTo>
                    <a:pt x="822344" y="1042007"/>
                  </a:lnTo>
                  <a:lnTo>
                    <a:pt x="844875" y="991317"/>
                  </a:lnTo>
                  <a:lnTo>
                    <a:pt x="873037" y="946257"/>
                  </a:lnTo>
                  <a:lnTo>
                    <a:pt x="906830" y="904952"/>
                  </a:lnTo>
                  <a:lnTo>
                    <a:pt x="948135" y="871157"/>
                  </a:lnTo>
                  <a:lnTo>
                    <a:pt x="993197" y="842995"/>
                  </a:lnTo>
                  <a:lnTo>
                    <a:pt x="1043887" y="820464"/>
                  </a:lnTo>
                  <a:lnTo>
                    <a:pt x="1098336" y="801690"/>
                  </a:lnTo>
                  <a:lnTo>
                    <a:pt x="1152783" y="784792"/>
                  </a:lnTo>
                  <a:lnTo>
                    <a:pt x="1210986" y="769772"/>
                  </a:lnTo>
                  <a:lnTo>
                    <a:pt x="1267309" y="754751"/>
                  </a:lnTo>
                  <a:lnTo>
                    <a:pt x="1323635" y="737854"/>
                  </a:lnTo>
                  <a:lnTo>
                    <a:pt x="1378082" y="719079"/>
                  </a:lnTo>
                  <a:lnTo>
                    <a:pt x="1428774" y="696549"/>
                  </a:lnTo>
                  <a:lnTo>
                    <a:pt x="1475711" y="670266"/>
                  </a:lnTo>
                  <a:lnTo>
                    <a:pt x="1517016" y="636471"/>
                  </a:lnTo>
                  <a:lnTo>
                    <a:pt x="1560199" y="598919"/>
                  </a:lnTo>
                  <a:lnTo>
                    <a:pt x="1597750" y="555737"/>
                  </a:lnTo>
                  <a:lnTo>
                    <a:pt x="1633422" y="510678"/>
                  </a:lnTo>
                  <a:lnTo>
                    <a:pt x="1669094" y="463741"/>
                  </a:lnTo>
                  <a:lnTo>
                    <a:pt x="1704766" y="416803"/>
                  </a:lnTo>
                  <a:lnTo>
                    <a:pt x="1740438" y="371743"/>
                  </a:lnTo>
                  <a:lnTo>
                    <a:pt x="1779867" y="328561"/>
                  </a:lnTo>
                  <a:lnTo>
                    <a:pt x="1819293" y="291012"/>
                  </a:lnTo>
                  <a:lnTo>
                    <a:pt x="1864354" y="259094"/>
                  </a:lnTo>
                  <a:lnTo>
                    <a:pt x="1911291" y="234686"/>
                  </a:lnTo>
                  <a:lnTo>
                    <a:pt x="1967617" y="217789"/>
                  </a:lnTo>
                  <a:lnTo>
                    <a:pt x="2025819" y="210279"/>
                  </a:lnTo>
                  <a:lnTo>
                    <a:pt x="2085897" y="208401"/>
                  </a:lnTo>
                  <a:lnTo>
                    <a:pt x="2149731" y="214035"/>
                  </a:lnTo>
                  <a:lnTo>
                    <a:pt x="2213567" y="221545"/>
                  </a:lnTo>
                  <a:lnTo>
                    <a:pt x="2277403" y="230932"/>
                  </a:lnTo>
                  <a:lnTo>
                    <a:pt x="2341237" y="238443"/>
                  </a:lnTo>
                  <a:lnTo>
                    <a:pt x="2405071" y="242197"/>
                  </a:lnTo>
                  <a:lnTo>
                    <a:pt x="2467030" y="242197"/>
                  </a:lnTo>
                  <a:lnTo>
                    <a:pt x="2525233" y="234686"/>
                  </a:lnTo>
                  <a:lnTo>
                    <a:pt x="2583436" y="219666"/>
                  </a:lnTo>
                  <a:lnTo>
                    <a:pt x="2639760" y="197137"/>
                  </a:lnTo>
                  <a:lnTo>
                    <a:pt x="2696083" y="167096"/>
                  </a:lnTo>
                  <a:lnTo>
                    <a:pt x="2752409" y="137057"/>
                  </a:lnTo>
                  <a:lnTo>
                    <a:pt x="2808733" y="103262"/>
                  </a:lnTo>
                  <a:lnTo>
                    <a:pt x="2863182" y="71344"/>
                  </a:lnTo>
                  <a:lnTo>
                    <a:pt x="2921385" y="43182"/>
                  </a:lnTo>
                  <a:lnTo>
                    <a:pt x="2977708" y="20652"/>
                  </a:lnTo>
                  <a:lnTo>
                    <a:pt x="3035911" y="5631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D0530028-C7C7-40F1-BE0D-7B614DE9A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24287" y="2642287"/>
              <a:ext cx="3135234" cy="3131460"/>
            </a:xfrm>
            <a:custGeom>
              <a:avLst/>
              <a:gdLst>
                <a:gd name="connsiteX0" fmla="*/ 1567618 w 3135234"/>
                <a:gd name="connsiteY0" fmla="*/ 0 h 3131460"/>
                <a:gd name="connsiteX1" fmla="*/ 1598037 w 3135234"/>
                <a:gd name="connsiteY1" fmla="*/ 2851 h 3131460"/>
                <a:gd name="connsiteX2" fmla="*/ 1627508 w 3135234"/>
                <a:gd name="connsiteY2" fmla="*/ 10457 h 3131460"/>
                <a:gd name="connsiteX3" fmla="*/ 1656028 w 3135234"/>
                <a:gd name="connsiteY3" fmla="*/ 21865 h 3131460"/>
                <a:gd name="connsiteX4" fmla="*/ 1685497 w 3135234"/>
                <a:gd name="connsiteY4" fmla="*/ 36125 h 3131460"/>
                <a:gd name="connsiteX5" fmla="*/ 1713066 w 3135234"/>
                <a:gd name="connsiteY5" fmla="*/ 52286 h 3131460"/>
                <a:gd name="connsiteX6" fmla="*/ 1741586 w 3135234"/>
                <a:gd name="connsiteY6" fmla="*/ 69398 h 3131460"/>
                <a:gd name="connsiteX7" fmla="*/ 1770105 w 3135234"/>
                <a:gd name="connsiteY7" fmla="*/ 84608 h 3131460"/>
                <a:gd name="connsiteX8" fmla="*/ 1798624 w 3135234"/>
                <a:gd name="connsiteY8" fmla="*/ 99819 h 3131460"/>
                <a:gd name="connsiteX9" fmla="*/ 1826193 w 3135234"/>
                <a:gd name="connsiteY9" fmla="*/ 111226 h 3131460"/>
                <a:gd name="connsiteX10" fmla="*/ 1856614 w 3135234"/>
                <a:gd name="connsiteY10" fmla="*/ 118832 h 3131460"/>
                <a:gd name="connsiteX11" fmla="*/ 1886083 w 3135234"/>
                <a:gd name="connsiteY11" fmla="*/ 122635 h 3131460"/>
                <a:gd name="connsiteX12" fmla="*/ 1917455 w 3135234"/>
                <a:gd name="connsiteY12" fmla="*/ 122635 h 3131460"/>
                <a:gd name="connsiteX13" fmla="*/ 1949777 w 3135234"/>
                <a:gd name="connsiteY13" fmla="*/ 120734 h 3131460"/>
                <a:gd name="connsiteX14" fmla="*/ 1982099 w 3135234"/>
                <a:gd name="connsiteY14" fmla="*/ 116931 h 3131460"/>
                <a:gd name="connsiteX15" fmla="*/ 2014421 w 3135234"/>
                <a:gd name="connsiteY15" fmla="*/ 112178 h 3131460"/>
                <a:gd name="connsiteX16" fmla="*/ 2046743 w 3135234"/>
                <a:gd name="connsiteY16" fmla="*/ 108375 h 3131460"/>
                <a:gd name="connsiteX17" fmla="*/ 2079066 w 3135234"/>
                <a:gd name="connsiteY17" fmla="*/ 105523 h 3131460"/>
                <a:gd name="connsiteX18" fmla="*/ 2109485 w 3135234"/>
                <a:gd name="connsiteY18" fmla="*/ 106473 h 3131460"/>
                <a:gd name="connsiteX19" fmla="*/ 2138955 w 3135234"/>
                <a:gd name="connsiteY19" fmla="*/ 110276 h 3131460"/>
                <a:gd name="connsiteX20" fmla="*/ 2167475 w 3135234"/>
                <a:gd name="connsiteY20" fmla="*/ 118832 h 3131460"/>
                <a:gd name="connsiteX21" fmla="*/ 2191242 w 3135234"/>
                <a:gd name="connsiteY21" fmla="*/ 131191 h 3131460"/>
                <a:gd name="connsiteX22" fmla="*/ 2214056 w 3135234"/>
                <a:gd name="connsiteY22" fmla="*/ 147352 h 3131460"/>
                <a:gd name="connsiteX23" fmla="*/ 2234020 w 3135234"/>
                <a:gd name="connsiteY23" fmla="*/ 166365 h 3131460"/>
                <a:gd name="connsiteX24" fmla="*/ 2253984 w 3135234"/>
                <a:gd name="connsiteY24" fmla="*/ 188230 h 3131460"/>
                <a:gd name="connsiteX25" fmla="*/ 2272047 w 3135234"/>
                <a:gd name="connsiteY25" fmla="*/ 211045 h 3131460"/>
                <a:gd name="connsiteX26" fmla="*/ 2290109 w 3135234"/>
                <a:gd name="connsiteY26" fmla="*/ 234812 h 3131460"/>
                <a:gd name="connsiteX27" fmla="*/ 2308171 w 3135234"/>
                <a:gd name="connsiteY27" fmla="*/ 258578 h 3131460"/>
                <a:gd name="connsiteX28" fmla="*/ 2326233 w 3135234"/>
                <a:gd name="connsiteY28" fmla="*/ 281394 h 3131460"/>
                <a:gd name="connsiteX29" fmla="*/ 2345247 w 3135234"/>
                <a:gd name="connsiteY29" fmla="*/ 303259 h 3131460"/>
                <a:gd name="connsiteX30" fmla="*/ 2367111 w 3135234"/>
                <a:gd name="connsiteY30" fmla="*/ 322273 h 3131460"/>
                <a:gd name="connsiteX31" fmla="*/ 2388026 w 3135234"/>
                <a:gd name="connsiteY31" fmla="*/ 339385 h 3131460"/>
                <a:gd name="connsiteX32" fmla="*/ 2411792 w 3135234"/>
                <a:gd name="connsiteY32" fmla="*/ 352693 h 3131460"/>
                <a:gd name="connsiteX33" fmla="*/ 2437459 w 3135234"/>
                <a:gd name="connsiteY33" fmla="*/ 364101 h 3131460"/>
                <a:gd name="connsiteX34" fmla="*/ 2465028 w 3135234"/>
                <a:gd name="connsiteY34" fmla="*/ 373607 h 3131460"/>
                <a:gd name="connsiteX35" fmla="*/ 2493546 w 3135234"/>
                <a:gd name="connsiteY35" fmla="*/ 382163 h 3131460"/>
                <a:gd name="connsiteX36" fmla="*/ 2522066 w 3135234"/>
                <a:gd name="connsiteY36" fmla="*/ 389769 h 3131460"/>
                <a:gd name="connsiteX37" fmla="*/ 2551537 w 3135234"/>
                <a:gd name="connsiteY37" fmla="*/ 397374 h 3131460"/>
                <a:gd name="connsiteX38" fmla="*/ 2579105 w 3135234"/>
                <a:gd name="connsiteY38" fmla="*/ 405930 h 3131460"/>
                <a:gd name="connsiteX39" fmla="*/ 2606674 w 3135234"/>
                <a:gd name="connsiteY39" fmla="*/ 415437 h 3131460"/>
                <a:gd name="connsiteX40" fmla="*/ 2632341 w 3135234"/>
                <a:gd name="connsiteY40" fmla="*/ 426845 h 3131460"/>
                <a:gd name="connsiteX41" fmla="*/ 2655157 w 3135234"/>
                <a:gd name="connsiteY41" fmla="*/ 441104 h 3131460"/>
                <a:gd name="connsiteX42" fmla="*/ 2676072 w 3135234"/>
                <a:gd name="connsiteY42" fmla="*/ 458216 h 3131460"/>
                <a:gd name="connsiteX43" fmla="*/ 2693183 w 3135234"/>
                <a:gd name="connsiteY43" fmla="*/ 479131 h 3131460"/>
                <a:gd name="connsiteX44" fmla="*/ 2707443 w 3135234"/>
                <a:gd name="connsiteY44" fmla="*/ 501946 h 3131460"/>
                <a:gd name="connsiteX45" fmla="*/ 2718850 w 3135234"/>
                <a:gd name="connsiteY45" fmla="*/ 527613 h 3131460"/>
                <a:gd name="connsiteX46" fmla="*/ 2728356 w 3135234"/>
                <a:gd name="connsiteY46" fmla="*/ 555183 h 3131460"/>
                <a:gd name="connsiteX47" fmla="*/ 2736912 w 3135234"/>
                <a:gd name="connsiteY47" fmla="*/ 582752 h 3131460"/>
                <a:gd name="connsiteX48" fmla="*/ 2744518 w 3135234"/>
                <a:gd name="connsiteY48" fmla="*/ 612222 h 3131460"/>
                <a:gd name="connsiteX49" fmla="*/ 2752123 w 3135234"/>
                <a:gd name="connsiteY49" fmla="*/ 640741 h 3131460"/>
                <a:gd name="connsiteX50" fmla="*/ 2760679 w 3135234"/>
                <a:gd name="connsiteY50" fmla="*/ 669262 h 3131460"/>
                <a:gd name="connsiteX51" fmla="*/ 2770185 w 3135234"/>
                <a:gd name="connsiteY51" fmla="*/ 696831 h 3131460"/>
                <a:gd name="connsiteX52" fmla="*/ 2781592 w 3135234"/>
                <a:gd name="connsiteY52" fmla="*/ 722499 h 3131460"/>
                <a:gd name="connsiteX53" fmla="*/ 2794903 w 3135234"/>
                <a:gd name="connsiteY53" fmla="*/ 746265 h 3131460"/>
                <a:gd name="connsiteX54" fmla="*/ 2812014 w 3135234"/>
                <a:gd name="connsiteY54" fmla="*/ 767180 h 3131460"/>
                <a:gd name="connsiteX55" fmla="*/ 2831027 w 3135234"/>
                <a:gd name="connsiteY55" fmla="*/ 789045 h 3131460"/>
                <a:gd name="connsiteX56" fmla="*/ 2852891 w 3135234"/>
                <a:gd name="connsiteY56" fmla="*/ 808058 h 3131460"/>
                <a:gd name="connsiteX57" fmla="*/ 2875708 w 3135234"/>
                <a:gd name="connsiteY57" fmla="*/ 826120 h 3131460"/>
                <a:gd name="connsiteX58" fmla="*/ 2900424 w 3135234"/>
                <a:gd name="connsiteY58" fmla="*/ 844182 h 3131460"/>
                <a:gd name="connsiteX59" fmla="*/ 2924190 w 3135234"/>
                <a:gd name="connsiteY59" fmla="*/ 862244 h 3131460"/>
                <a:gd name="connsiteX60" fmla="*/ 2947006 w 3135234"/>
                <a:gd name="connsiteY60" fmla="*/ 880308 h 3131460"/>
                <a:gd name="connsiteX61" fmla="*/ 2968870 w 3135234"/>
                <a:gd name="connsiteY61" fmla="*/ 900271 h 3131460"/>
                <a:gd name="connsiteX62" fmla="*/ 2987883 w 3135234"/>
                <a:gd name="connsiteY62" fmla="*/ 920235 h 3131460"/>
                <a:gd name="connsiteX63" fmla="*/ 3004045 w 3135234"/>
                <a:gd name="connsiteY63" fmla="*/ 943051 h 3131460"/>
                <a:gd name="connsiteX64" fmla="*/ 3016403 w 3135234"/>
                <a:gd name="connsiteY64" fmla="*/ 966817 h 3131460"/>
                <a:gd name="connsiteX65" fmla="*/ 3024959 w 3135234"/>
                <a:gd name="connsiteY65" fmla="*/ 995337 h 3131460"/>
                <a:gd name="connsiteX66" fmla="*/ 3028761 w 3135234"/>
                <a:gd name="connsiteY66" fmla="*/ 1024807 h 3131460"/>
                <a:gd name="connsiteX67" fmla="*/ 3029713 w 3135234"/>
                <a:gd name="connsiteY67" fmla="*/ 1055228 h 3131460"/>
                <a:gd name="connsiteX68" fmla="*/ 3026860 w 3135234"/>
                <a:gd name="connsiteY68" fmla="*/ 1087550 h 3131460"/>
                <a:gd name="connsiteX69" fmla="*/ 3023057 w 3135234"/>
                <a:gd name="connsiteY69" fmla="*/ 1119872 h 3131460"/>
                <a:gd name="connsiteX70" fmla="*/ 3018304 w 3135234"/>
                <a:gd name="connsiteY70" fmla="*/ 1152195 h 3131460"/>
                <a:gd name="connsiteX71" fmla="*/ 3014501 w 3135234"/>
                <a:gd name="connsiteY71" fmla="*/ 1184517 h 3131460"/>
                <a:gd name="connsiteX72" fmla="*/ 3012601 w 3135234"/>
                <a:gd name="connsiteY72" fmla="*/ 1216840 h 3131460"/>
                <a:gd name="connsiteX73" fmla="*/ 3012601 w 3135234"/>
                <a:gd name="connsiteY73" fmla="*/ 1248211 h 3131460"/>
                <a:gd name="connsiteX74" fmla="*/ 3016403 w 3135234"/>
                <a:gd name="connsiteY74" fmla="*/ 1277681 h 3131460"/>
                <a:gd name="connsiteX75" fmla="*/ 3024008 w 3135234"/>
                <a:gd name="connsiteY75" fmla="*/ 1307152 h 3131460"/>
                <a:gd name="connsiteX76" fmla="*/ 3035416 w 3135234"/>
                <a:gd name="connsiteY76" fmla="*/ 1334721 h 3131460"/>
                <a:gd name="connsiteX77" fmla="*/ 3050627 w 3135234"/>
                <a:gd name="connsiteY77" fmla="*/ 1363240 h 3131460"/>
                <a:gd name="connsiteX78" fmla="*/ 3065837 w 3135234"/>
                <a:gd name="connsiteY78" fmla="*/ 1391761 h 3131460"/>
                <a:gd name="connsiteX79" fmla="*/ 3082949 w 3135234"/>
                <a:gd name="connsiteY79" fmla="*/ 1420280 h 3131460"/>
                <a:gd name="connsiteX80" fmla="*/ 3099109 w 3135234"/>
                <a:gd name="connsiteY80" fmla="*/ 1447849 h 3131460"/>
                <a:gd name="connsiteX81" fmla="*/ 3113369 w 3135234"/>
                <a:gd name="connsiteY81" fmla="*/ 1477319 h 3131460"/>
                <a:gd name="connsiteX82" fmla="*/ 3124776 w 3135234"/>
                <a:gd name="connsiteY82" fmla="*/ 1505839 h 3131460"/>
                <a:gd name="connsiteX83" fmla="*/ 3132382 w 3135234"/>
                <a:gd name="connsiteY83" fmla="*/ 1535310 h 3131460"/>
                <a:gd name="connsiteX84" fmla="*/ 3135234 w 3135234"/>
                <a:gd name="connsiteY84" fmla="*/ 1565730 h 3131460"/>
                <a:gd name="connsiteX85" fmla="*/ 3132382 w 3135234"/>
                <a:gd name="connsiteY85" fmla="*/ 1596151 h 3131460"/>
                <a:gd name="connsiteX86" fmla="*/ 3124776 w 3135234"/>
                <a:gd name="connsiteY86" fmla="*/ 1625621 h 3131460"/>
                <a:gd name="connsiteX87" fmla="*/ 3113369 w 3135234"/>
                <a:gd name="connsiteY87" fmla="*/ 1654141 h 3131460"/>
                <a:gd name="connsiteX88" fmla="*/ 3099109 w 3135234"/>
                <a:gd name="connsiteY88" fmla="*/ 1683611 h 3131460"/>
                <a:gd name="connsiteX89" fmla="*/ 3082949 w 3135234"/>
                <a:gd name="connsiteY89" fmla="*/ 1711181 h 3131460"/>
                <a:gd name="connsiteX90" fmla="*/ 3065837 w 3135234"/>
                <a:gd name="connsiteY90" fmla="*/ 1739701 h 3131460"/>
                <a:gd name="connsiteX91" fmla="*/ 3050627 w 3135234"/>
                <a:gd name="connsiteY91" fmla="*/ 1768220 h 3131460"/>
                <a:gd name="connsiteX92" fmla="*/ 3035416 w 3135234"/>
                <a:gd name="connsiteY92" fmla="*/ 1796739 h 3131460"/>
                <a:gd name="connsiteX93" fmla="*/ 3024008 w 3135234"/>
                <a:gd name="connsiteY93" fmla="*/ 1824309 h 3131460"/>
                <a:gd name="connsiteX94" fmla="*/ 3016403 w 3135234"/>
                <a:gd name="connsiteY94" fmla="*/ 1853779 h 3131460"/>
                <a:gd name="connsiteX95" fmla="*/ 3012601 w 3135234"/>
                <a:gd name="connsiteY95" fmla="*/ 1883249 h 3131460"/>
                <a:gd name="connsiteX96" fmla="*/ 3012601 w 3135234"/>
                <a:gd name="connsiteY96" fmla="*/ 1914621 h 3131460"/>
                <a:gd name="connsiteX97" fmla="*/ 3014501 w 3135234"/>
                <a:gd name="connsiteY97" fmla="*/ 1946943 h 3131460"/>
                <a:gd name="connsiteX98" fmla="*/ 3018304 w 3135234"/>
                <a:gd name="connsiteY98" fmla="*/ 1979265 h 3131460"/>
                <a:gd name="connsiteX99" fmla="*/ 3023057 w 3135234"/>
                <a:gd name="connsiteY99" fmla="*/ 2011588 h 3131460"/>
                <a:gd name="connsiteX100" fmla="*/ 3026860 w 3135234"/>
                <a:gd name="connsiteY100" fmla="*/ 2043910 h 3131460"/>
                <a:gd name="connsiteX101" fmla="*/ 3029713 w 3135234"/>
                <a:gd name="connsiteY101" fmla="*/ 2076232 h 3131460"/>
                <a:gd name="connsiteX102" fmla="*/ 3028761 w 3135234"/>
                <a:gd name="connsiteY102" fmla="*/ 2106654 h 3131460"/>
                <a:gd name="connsiteX103" fmla="*/ 3024959 w 3135234"/>
                <a:gd name="connsiteY103" fmla="*/ 2136125 h 3131460"/>
                <a:gd name="connsiteX104" fmla="*/ 3016403 w 3135234"/>
                <a:gd name="connsiteY104" fmla="*/ 2164644 h 3131460"/>
                <a:gd name="connsiteX105" fmla="*/ 3004045 w 3135234"/>
                <a:gd name="connsiteY105" fmla="*/ 2188410 h 3131460"/>
                <a:gd name="connsiteX106" fmla="*/ 2987883 w 3135234"/>
                <a:gd name="connsiteY106" fmla="*/ 2211226 h 3131460"/>
                <a:gd name="connsiteX107" fmla="*/ 2968870 w 3135234"/>
                <a:gd name="connsiteY107" fmla="*/ 2231189 h 3131460"/>
                <a:gd name="connsiteX108" fmla="*/ 2947006 w 3135234"/>
                <a:gd name="connsiteY108" fmla="*/ 2251152 h 3131460"/>
                <a:gd name="connsiteX109" fmla="*/ 2924190 w 3135234"/>
                <a:gd name="connsiteY109" fmla="*/ 2269216 h 3131460"/>
                <a:gd name="connsiteX110" fmla="*/ 2900424 w 3135234"/>
                <a:gd name="connsiteY110" fmla="*/ 2287278 h 3131460"/>
                <a:gd name="connsiteX111" fmla="*/ 2875708 w 3135234"/>
                <a:gd name="connsiteY111" fmla="*/ 2305340 h 3131460"/>
                <a:gd name="connsiteX112" fmla="*/ 2852891 w 3135234"/>
                <a:gd name="connsiteY112" fmla="*/ 2323403 h 3131460"/>
                <a:gd name="connsiteX113" fmla="*/ 2831027 w 3135234"/>
                <a:gd name="connsiteY113" fmla="*/ 2342416 h 3131460"/>
                <a:gd name="connsiteX114" fmla="*/ 2812014 w 3135234"/>
                <a:gd name="connsiteY114" fmla="*/ 2364281 h 3131460"/>
                <a:gd name="connsiteX115" fmla="*/ 2794903 w 3135234"/>
                <a:gd name="connsiteY115" fmla="*/ 2385195 h 3131460"/>
                <a:gd name="connsiteX116" fmla="*/ 2781592 w 3135234"/>
                <a:gd name="connsiteY116" fmla="*/ 2408961 h 3131460"/>
                <a:gd name="connsiteX117" fmla="*/ 2770185 w 3135234"/>
                <a:gd name="connsiteY117" fmla="*/ 2434629 h 3131460"/>
                <a:gd name="connsiteX118" fmla="*/ 2760679 w 3135234"/>
                <a:gd name="connsiteY118" fmla="*/ 2462199 h 3131460"/>
                <a:gd name="connsiteX119" fmla="*/ 2752123 w 3135234"/>
                <a:gd name="connsiteY119" fmla="*/ 2490719 h 3131460"/>
                <a:gd name="connsiteX120" fmla="*/ 2744518 w 3135234"/>
                <a:gd name="connsiteY120" fmla="*/ 2519238 h 3131460"/>
                <a:gd name="connsiteX121" fmla="*/ 2736912 w 3135234"/>
                <a:gd name="connsiteY121" fmla="*/ 2548709 h 3131460"/>
                <a:gd name="connsiteX122" fmla="*/ 2728356 w 3135234"/>
                <a:gd name="connsiteY122" fmla="*/ 2576277 h 3131460"/>
                <a:gd name="connsiteX123" fmla="*/ 2718850 w 3135234"/>
                <a:gd name="connsiteY123" fmla="*/ 2603846 h 3131460"/>
                <a:gd name="connsiteX124" fmla="*/ 2707443 w 3135234"/>
                <a:gd name="connsiteY124" fmla="*/ 2629514 h 3131460"/>
                <a:gd name="connsiteX125" fmla="*/ 2693183 w 3135234"/>
                <a:gd name="connsiteY125" fmla="*/ 2652330 h 3131460"/>
                <a:gd name="connsiteX126" fmla="*/ 2676072 w 3135234"/>
                <a:gd name="connsiteY126" fmla="*/ 2673244 h 3131460"/>
                <a:gd name="connsiteX127" fmla="*/ 2655157 w 3135234"/>
                <a:gd name="connsiteY127" fmla="*/ 2690356 h 3131460"/>
                <a:gd name="connsiteX128" fmla="*/ 2632341 w 3135234"/>
                <a:gd name="connsiteY128" fmla="*/ 2704615 h 3131460"/>
                <a:gd name="connsiteX129" fmla="*/ 2606674 w 3135234"/>
                <a:gd name="connsiteY129" fmla="*/ 2716024 h 3131460"/>
                <a:gd name="connsiteX130" fmla="*/ 2579105 w 3135234"/>
                <a:gd name="connsiteY130" fmla="*/ 2725530 h 3131460"/>
                <a:gd name="connsiteX131" fmla="*/ 2551537 w 3135234"/>
                <a:gd name="connsiteY131" fmla="*/ 2734086 h 3131460"/>
                <a:gd name="connsiteX132" fmla="*/ 2522066 w 3135234"/>
                <a:gd name="connsiteY132" fmla="*/ 2741692 h 3131460"/>
                <a:gd name="connsiteX133" fmla="*/ 2493546 w 3135234"/>
                <a:gd name="connsiteY133" fmla="*/ 2749297 h 3131460"/>
                <a:gd name="connsiteX134" fmla="*/ 2465028 w 3135234"/>
                <a:gd name="connsiteY134" fmla="*/ 2757853 h 3131460"/>
                <a:gd name="connsiteX135" fmla="*/ 2437459 w 3135234"/>
                <a:gd name="connsiteY135" fmla="*/ 2767359 h 3131460"/>
                <a:gd name="connsiteX136" fmla="*/ 2411792 w 3135234"/>
                <a:gd name="connsiteY136" fmla="*/ 2778768 h 3131460"/>
                <a:gd name="connsiteX137" fmla="*/ 2388026 w 3135234"/>
                <a:gd name="connsiteY137" fmla="*/ 2792076 h 3131460"/>
                <a:gd name="connsiteX138" fmla="*/ 2367111 w 3135234"/>
                <a:gd name="connsiteY138" fmla="*/ 2809188 h 3131460"/>
                <a:gd name="connsiteX139" fmla="*/ 2345247 w 3135234"/>
                <a:gd name="connsiteY139" fmla="*/ 2828201 h 3131460"/>
                <a:gd name="connsiteX140" fmla="*/ 2326233 w 3135234"/>
                <a:gd name="connsiteY140" fmla="*/ 2850066 h 3131460"/>
                <a:gd name="connsiteX141" fmla="*/ 2308171 w 3135234"/>
                <a:gd name="connsiteY141" fmla="*/ 2872882 h 3131460"/>
                <a:gd name="connsiteX142" fmla="*/ 2290109 w 3135234"/>
                <a:gd name="connsiteY142" fmla="*/ 2896648 h 3131460"/>
                <a:gd name="connsiteX143" fmla="*/ 2272047 w 3135234"/>
                <a:gd name="connsiteY143" fmla="*/ 2920415 h 3131460"/>
                <a:gd name="connsiteX144" fmla="*/ 2253984 w 3135234"/>
                <a:gd name="connsiteY144" fmla="*/ 2943230 h 3131460"/>
                <a:gd name="connsiteX145" fmla="*/ 2234020 w 3135234"/>
                <a:gd name="connsiteY145" fmla="*/ 2965095 h 3131460"/>
                <a:gd name="connsiteX146" fmla="*/ 2214056 w 3135234"/>
                <a:gd name="connsiteY146" fmla="*/ 2984108 h 3131460"/>
                <a:gd name="connsiteX147" fmla="*/ 2191242 w 3135234"/>
                <a:gd name="connsiteY147" fmla="*/ 3000270 h 3131460"/>
                <a:gd name="connsiteX148" fmla="*/ 2167475 w 3135234"/>
                <a:gd name="connsiteY148" fmla="*/ 3012628 h 3131460"/>
                <a:gd name="connsiteX149" fmla="*/ 2138955 w 3135234"/>
                <a:gd name="connsiteY149" fmla="*/ 3021184 h 3131460"/>
                <a:gd name="connsiteX150" fmla="*/ 2109485 w 3135234"/>
                <a:gd name="connsiteY150" fmla="*/ 3024987 h 3131460"/>
                <a:gd name="connsiteX151" fmla="*/ 2079066 w 3135234"/>
                <a:gd name="connsiteY151" fmla="*/ 3025938 h 3131460"/>
                <a:gd name="connsiteX152" fmla="*/ 2046743 w 3135234"/>
                <a:gd name="connsiteY152" fmla="*/ 3023085 h 3131460"/>
                <a:gd name="connsiteX153" fmla="*/ 2014421 w 3135234"/>
                <a:gd name="connsiteY153" fmla="*/ 3019283 h 3131460"/>
                <a:gd name="connsiteX154" fmla="*/ 1982099 w 3135234"/>
                <a:gd name="connsiteY154" fmla="*/ 3014529 h 3131460"/>
                <a:gd name="connsiteX155" fmla="*/ 1949777 w 3135234"/>
                <a:gd name="connsiteY155" fmla="*/ 3010728 h 3131460"/>
                <a:gd name="connsiteX156" fmla="*/ 1917455 w 3135234"/>
                <a:gd name="connsiteY156" fmla="*/ 3008826 h 3131460"/>
                <a:gd name="connsiteX157" fmla="*/ 1886083 w 3135234"/>
                <a:gd name="connsiteY157" fmla="*/ 3008826 h 3131460"/>
                <a:gd name="connsiteX158" fmla="*/ 1856614 w 3135234"/>
                <a:gd name="connsiteY158" fmla="*/ 3012628 h 3131460"/>
                <a:gd name="connsiteX159" fmla="*/ 1826193 w 3135234"/>
                <a:gd name="connsiteY159" fmla="*/ 3020234 h 3131460"/>
                <a:gd name="connsiteX160" fmla="*/ 1798624 w 3135234"/>
                <a:gd name="connsiteY160" fmla="*/ 3031641 h 3131460"/>
                <a:gd name="connsiteX161" fmla="*/ 1770105 w 3135234"/>
                <a:gd name="connsiteY161" fmla="*/ 3046852 h 3131460"/>
                <a:gd name="connsiteX162" fmla="*/ 1741586 w 3135234"/>
                <a:gd name="connsiteY162" fmla="*/ 3062063 h 3131460"/>
                <a:gd name="connsiteX163" fmla="*/ 1713066 w 3135234"/>
                <a:gd name="connsiteY163" fmla="*/ 3079174 h 3131460"/>
                <a:gd name="connsiteX164" fmla="*/ 1685497 w 3135234"/>
                <a:gd name="connsiteY164" fmla="*/ 3095335 h 3131460"/>
                <a:gd name="connsiteX165" fmla="*/ 1656028 w 3135234"/>
                <a:gd name="connsiteY165" fmla="*/ 3109595 h 3131460"/>
                <a:gd name="connsiteX166" fmla="*/ 1627508 w 3135234"/>
                <a:gd name="connsiteY166" fmla="*/ 3121003 h 3131460"/>
                <a:gd name="connsiteX167" fmla="*/ 1598037 w 3135234"/>
                <a:gd name="connsiteY167" fmla="*/ 3128609 h 3131460"/>
                <a:gd name="connsiteX168" fmla="*/ 1567618 w 3135234"/>
                <a:gd name="connsiteY168" fmla="*/ 3131460 h 3131460"/>
                <a:gd name="connsiteX169" fmla="*/ 1537197 w 3135234"/>
                <a:gd name="connsiteY169" fmla="*/ 3128609 h 3131460"/>
                <a:gd name="connsiteX170" fmla="*/ 1507727 w 3135234"/>
                <a:gd name="connsiteY170" fmla="*/ 3121003 h 3131460"/>
                <a:gd name="connsiteX171" fmla="*/ 1479208 w 3135234"/>
                <a:gd name="connsiteY171" fmla="*/ 3109595 h 3131460"/>
                <a:gd name="connsiteX172" fmla="*/ 1449738 w 3135234"/>
                <a:gd name="connsiteY172" fmla="*/ 3095335 h 3131460"/>
                <a:gd name="connsiteX173" fmla="*/ 1422168 w 3135234"/>
                <a:gd name="connsiteY173" fmla="*/ 3079174 h 3131460"/>
                <a:gd name="connsiteX174" fmla="*/ 1393649 w 3135234"/>
                <a:gd name="connsiteY174" fmla="*/ 3062063 h 3131460"/>
                <a:gd name="connsiteX175" fmla="*/ 1365129 w 3135234"/>
                <a:gd name="connsiteY175" fmla="*/ 3046852 h 3131460"/>
                <a:gd name="connsiteX176" fmla="*/ 1336610 w 3135234"/>
                <a:gd name="connsiteY176" fmla="*/ 3031641 h 3131460"/>
                <a:gd name="connsiteX177" fmla="*/ 1308092 w 3135234"/>
                <a:gd name="connsiteY177" fmla="*/ 3020234 h 3131460"/>
                <a:gd name="connsiteX178" fmla="*/ 1278621 w 3135234"/>
                <a:gd name="connsiteY178" fmla="*/ 3012628 h 3131460"/>
                <a:gd name="connsiteX179" fmla="*/ 1249151 w 3135234"/>
                <a:gd name="connsiteY179" fmla="*/ 3008826 h 3131460"/>
                <a:gd name="connsiteX180" fmla="*/ 1217779 w 3135234"/>
                <a:gd name="connsiteY180" fmla="*/ 3008826 h 3131460"/>
                <a:gd name="connsiteX181" fmla="*/ 1185457 w 3135234"/>
                <a:gd name="connsiteY181" fmla="*/ 3010728 h 3131460"/>
                <a:gd name="connsiteX182" fmla="*/ 1153136 w 3135234"/>
                <a:gd name="connsiteY182" fmla="*/ 3014529 h 3131460"/>
                <a:gd name="connsiteX183" fmla="*/ 1120813 w 3135234"/>
                <a:gd name="connsiteY183" fmla="*/ 3019283 h 3131460"/>
                <a:gd name="connsiteX184" fmla="*/ 1088490 w 3135234"/>
                <a:gd name="connsiteY184" fmla="*/ 3023085 h 3131460"/>
                <a:gd name="connsiteX185" fmla="*/ 1056169 w 3135234"/>
                <a:gd name="connsiteY185" fmla="*/ 3025938 h 3131460"/>
                <a:gd name="connsiteX186" fmla="*/ 1025749 w 3135234"/>
                <a:gd name="connsiteY186" fmla="*/ 3024987 h 3131460"/>
                <a:gd name="connsiteX187" fmla="*/ 996279 w 3135234"/>
                <a:gd name="connsiteY187" fmla="*/ 3021184 h 3131460"/>
                <a:gd name="connsiteX188" fmla="*/ 967759 w 3135234"/>
                <a:gd name="connsiteY188" fmla="*/ 3012628 h 3131460"/>
                <a:gd name="connsiteX189" fmla="*/ 943993 w 3135234"/>
                <a:gd name="connsiteY189" fmla="*/ 3000270 h 3131460"/>
                <a:gd name="connsiteX190" fmla="*/ 921177 w 3135234"/>
                <a:gd name="connsiteY190" fmla="*/ 2984108 h 3131460"/>
                <a:gd name="connsiteX191" fmla="*/ 901214 w 3135234"/>
                <a:gd name="connsiteY191" fmla="*/ 2965095 h 3131460"/>
                <a:gd name="connsiteX192" fmla="*/ 881250 w 3135234"/>
                <a:gd name="connsiteY192" fmla="*/ 2943230 h 3131460"/>
                <a:gd name="connsiteX193" fmla="*/ 863188 w 3135234"/>
                <a:gd name="connsiteY193" fmla="*/ 2920415 h 3131460"/>
                <a:gd name="connsiteX194" fmla="*/ 845126 w 3135234"/>
                <a:gd name="connsiteY194" fmla="*/ 2896648 h 3131460"/>
                <a:gd name="connsiteX195" fmla="*/ 827064 w 3135234"/>
                <a:gd name="connsiteY195" fmla="*/ 2872882 h 3131460"/>
                <a:gd name="connsiteX196" fmla="*/ 809001 w 3135234"/>
                <a:gd name="connsiteY196" fmla="*/ 2850066 h 3131460"/>
                <a:gd name="connsiteX197" fmla="*/ 789988 w 3135234"/>
                <a:gd name="connsiteY197" fmla="*/ 2828201 h 3131460"/>
                <a:gd name="connsiteX198" fmla="*/ 768123 w 3135234"/>
                <a:gd name="connsiteY198" fmla="*/ 2809188 h 3131460"/>
                <a:gd name="connsiteX199" fmla="*/ 747208 w 3135234"/>
                <a:gd name="connsiteY199" fmla="*/ 2792076 h 3131460"/>
                <a:gd name="connsiteX200" fmla="*/ 723443 w 3135234"/>
                <a:gd name="connsiteY200" fmla="*/ 2778768 h 3131460"/>
                <a:gd name="connsiteX201" fmla="*/ 697775 w 3135234"/>
                <a:gd name="connsiteY201" fmla="*/ 2767359 h 3131460"/>
                <a:gd name="connsiteX202" fmla="*/ 670207 w 3135234"/>
                <a:gd name="connsiteY202" fmla="*/ 2757853 h 3131460"/>
                <a:gd name="connsiteX203" fmla="*/ 641687 w 3135234"/>
                <a:gd name="connsiteY203" fmla="*/ 2749297 h 3131460"/>
                <a:gd name="connsiteX204" fmla="*/ 613168 w 3135234"/>
                <a:gd name="connsiteY204" fmla="*/ 2741692 h 3131460"/>
                <a:gd name="connsiteX205" fmla="*/ 583698 w 3135234"/>
                <a:gd name="connsiteY205" fmla="*/ 2734086 h 3131460"/>
                <a:gd name="connsiteX206" fmla="*/ 556129 w 3135234"/>
                <a:gd name="connsiteY206" fmla="*/ 2725530 h 3131460"/>
                <a:gd name="connsiteX207" fmla="*/ 528560 w 3135234"/>
                <a:gd name="connsiteY207" fmla="*/ 2716024 h 3131460"/>
                <a:gd name="connsiteX208" fmla="*/ 502893 w 3135234"/>
                <a:gd name="connsiteY208" fmla="*/ 2704615 h 3131460"/>
                <a:gd name="connsiteX209" fmla="*/ 480077 w 3135234"/>
                <a:gd name="connsiteY209" fmla="*/ 2690356 h 3131460"/>
                <a:gd name="connsiteX210" fmla="*/ 459162 w 3135234"/>
                <a:gd name="connsiteY210" fmla="*/ 2673244 h 3131460"/>
                <a:gd name="connsiteX211" fmla="*/ 442052 w 3135234"/>
                <a:gd name="connsiteY211" fmla="*/ 2652330 h 3131460"/>
                <a:gd name="connsiteX212" fmla="*/ 427792 w 3135234"/>
                <a:gd name="connsiteY212" fmla="*/ 2629514 h 3131460"/>
                <a:gd name="connsiteX213" fmla="*/ 416384 w 3135234"/>
                <a:gd name="connsiteY213" fmla="*/ 2603846 h 3131460"/>
                <a:gd name="connsiteX214" fmla="*/ 406878 w 3135234"/>
                <a:gd name="connsiteY214" fmla="*/ 2576277 h 3131460"/>
                <a:gd name="connsiteX215" fmla="*/ 398322 w 3135234"/>
                <a:gd name="connsiteY215" fmla="*/ 2548709 h 3131460"/>
                <a:gd name="connsiteX216" fmla="*/ 390717 w 3135234"/>
                <a:gd name="connsiteY216" fmla="*/ 2519238 h 3131460"/>
                <a:gd name="connsiteX217" fmla="*/ 383111 w 3135234"/>
                <a:gd name="connsiteY217" fmla="*/ 2490719 h 3131460"/>
                <a:gd name="connsiteX218" fmla="*/ 374555 w 3135234"/>
                <a:gd name="connsiteY218" fmla="*/ 2462199 h 3131460"/>
                <a:gd name="connsiteX219" fmla="*/ 365049 w 3135234"/>
                <a:gd name="connsiteY219" fmla="*/ 2434629 h 3131460"/>
                <a:gd name="connsiteX220" fmla="*/ 353641 w 3135234"/>
                <a:gd name="connsiteY220" fmla="*/ 2408961 h 3131460"/>
                <a:gd name="connsiteX221" fmla="*/ 340332 w 3135234"/>
                <a:gd name="connsiteY221" fmla="*/ 2385195 h 3131460"/>
                <a:gd name="connsiteX222" fmla="*/ 323221 w 3135234"/>
                <a:gd name="connsiteY222" fmla="*/ 2364281 h 3131460"/>
                <a:gd name="connsiteX223" fmla="*/ 304208 w 3135234"/>
                <a:gd name="connsiteY223" fmla="*/ 2342416 h 3131460"/>
                <a:gd name="connsiteX224" fmla="*/ 282343 w 3135234"/>
                <a:gd name="connsiteY224" fmla="*/ 2323403 h 3131460"/>
                <a:gd name="connsiteX225" fmla="*/ 258576 w 3135234"/>
                <a:gd name="connsiteY225" fmla="*/ 2305340 h 3131460"/>
                <a:gd name="connsiteX226" fmla="*/ 234810 w 3135234"/>
                <a:gd name="connsiteY226" fmla="*/ 2287278 h 3131460"/>
                <a:gd name="connsiteX227" fmla="*/ 211045 w 3135234"/>
                <a:gd name="connsiteY227" fmla="*/ 2269216 h 3131460"/>
                <a:gd name="connsiteX228" fmla="*/ 188228 w 3135234"/>
                <a:gd name="connsiteY228" fmla="*/ 2251152 h 3131460"/>
                <a:gd name="connsiteX229" fmla="*/ 166363 w 3135234"/>
                <a:gd name="connsiteY229" fmla="*/ 2231189 h 3131460"/>
                <a:gd name="connsiteX230" fmla="*/ 147351 w 3135234"/>
                <a:gd name="connsiteY230" fmla="*/ 2211226 h 3131460"/>
                <a:gd name="connsiteX231" fmla="*/ 131190 w 3135234"/>
                <a:gd name="connsiteY231" fmla="*/ 2188410 h 3131460"/>
                <a:gd name="connsiteX232" fmla="*/ 118832 w 3135234"/>
                <a:gd name="connsiteY232" fmla="*/ 2164644 h 3131460"/>
                <a:gd name="connsiteX233" fmla="*/ 110276 w 3135234"/>
                <a:gd name="connsiteY233" fmla="*/ 2136125 h 3131460"/>
                <a:gd name="connsiteX234" fmla="*/ 106473 w 3135234"/>
                <a:gd name="connsiteY234" fmla="*/ 2106654 h 3131460"/>
                <a:gd name="connsiteX235" fmla="*/ 105522 w 3135234"/>
                <a:gd name="connsiteY235" fmla="*/ 2076232 h 3131460"/>
                <a:gd name="connsiteX236" fmla="*/ 108374 w 3135234"/>
                <a:gd name="connsiteY236" fmla="*/ 2043910 h 3131460"/>
                <a:gd name="connsiteX237" fmla="*/ 112177 w 3135234"/>
                <a:gd name="connsiteY237" fmla="*/ 2011588 h 3131460"/>
                <a:gd name="connsiteX238" fmla="*/ 116930 w 3135234"/>
                <a:gd name="connsiteY238" fmla="*/ 1979265 h 3131460"/>
                <a:gd name="connsiteX239" fmla="*/ 120733 w 3135234"/>
                <a:gd name="connsiteY239" fmla="*/ 1946943 h 3131460"/>
                <a:gd name="connsiteX240" fmla="*/ 122635 w 3135234"/>
                <a:gd name="connsiteY240" fmla="*/ 1914621 h 3131460"/>
                <a:gd name="connsiteX241" fmla="*/ 122635 w 3135234"/>
                <a:gd name="connsiteY241" fmla="*/ 1883249 h 3131460"/>
                <a:gd name="connsiteX242" fmla="*/ 118832 w 3135234"/>
                <a:gd name="connsiteY242" fmla="*/ 1853779 h 3131460"/>
                <a:gd name="connsiteX243" fmla="*/ 111226 w 3135234"/>
                <a:gd name="connsiteY243" fmla="*/ 1824309 h 3131460"/>
                <a:gd name="connsiteX244" fmla="*/ 99818 w 3135234"/>
                <a:gd name="connsiteY244" fmla="*/ 1796739 h 3131460"/>
                <a:gd name="connsiteX245" fmla="*/ 85559 w 3135234"/>
                <a:gd name="connsiteY245" fmla="*/ 1768220 h 3131460"/>
                <a:gd name="connsiteX246" fmla="*/ 69398 w 3135234"/>
                <a:gd name="connsiteY246" fmla="*/ 1739701 h 3131460"/>
                <a:gd name="connsiteX247" fmla="*/ 52287 w 3135234"/>
                <a:gd name="connsiteY247" fmla="*/ 1711181 h 3131460"/>
                <a:gd name="connsiteX248" fmla="*/ 36126 w 3135234"/>
                <a:gd name="connsiteY248" fmla="*/ 1683611 h 3131460"/>
                <a:gd name="connsiteX249" fmla="*/ 21865 w 3135234"/>
                <a:gd name="connsiteY249" fmla="*/ 1654141 h 3131460"/>
                <a:gd name="connsiteX250" fmla="*/ 10458 w 3135234"/>
                <a:gd name="connsiteY250" fmla="*/ 1625621 h 3131460"/>
                <a:gd name="connsiteX251" fmla="*/ 2853 w 3135234"/>
                <a:gd name="connsiteY251" fmla="*/ 1596151 h 3131460"/>
                <a:gd name="connsiteX252" fmla="*/ 0 w 3135234"/>
                <a:gd name="connsiteY252" fmla="*/ 1565730 h 3131460"/>
                <a:gd name="connsiteX253" fmla="*/ 2853 w 3135234"/>
                <a:gd name="connsiteY253" fmla="*/ 1535310 h 3131460"/>
                <a:gd name="connsiteX254" fmla="*/ 10458 w 3135234"/>
                <a:gd name="connsiteY254" fmla="*/ 1505839 h 3131460"/>
                <a:gd name="connsiteX255" fmla="*/ 21865 w 3135234"/>
                <a:gd name="connsiteY255" fmla="*/ 1477319 h 3131460"/>
                <a:gd name="connsiteX256" fmla="*/ 36126 w 3135234"/>
                <a:gd name="connsiteY256" fmla="*/ 1447849 h 3131460"/>
                <a:gd name="connsiteX257" fmla="*/ 52287 w 3135234"/>
                <a:gd name="connsiteY257" fmla="*/ 1420280 h 3131460"/>
                <a:gd name="connsiteX258" fmla="*/ 69398 w 3135234"/>
                <a:gd name="connsiteY258" fmla="*/ 1391761 h 3131460"/>
                <a:gd name="connsiteX259" fmla="*/ 85559 w 3135234"/>
                <a:gd name="connsiteY259" fmla="*/ 1363240 h 3131460"/>
                <a:gd name="connsiteX260" fmla="*/ 99818 w 3135234"/>
                <a:gd name="connsiteY260" fmla="*/ 1334721 h 3131460"/>
                <a:gd name="connsiteX261" fmla="*/ 111226 w 3135234"/>
                <a:gd name="connsiteY261" fmla="*/ 1307152 h 3131460"/>
                <a:gd name="connsiteX262" fmla="*/ 118832 w 3135234"/>
                <a:gd name="connsiteY262" fmla="*/ 1277681 h 3131460"/>
                <a:gd name="connsiteX263" fmla="*/ 122635 w 3135234"/>
                <a:gd name="connsiteY263" fmla="*/ 1248211 h 3131460"/>
                <a:gd name="connsiteX264" fmla="*/ 122635 w 3135234"/>
                <a:gd name="connsiteY264" fmla="*/ 1216840 h 3131460"/>
                <a:gd name="connsiteX265" fmla="*/ 120733 w 3135234"/>
                <a:gd name="connsiteY265" fmla="*/ 1184517 h 3131460"/>
                <a:gd name="connsiteX266" fmla="*/ 116930 w 3135234"/>
                <a:gd name="connsiteY266" fmla="*/ 1152195 h 3131460"/>
                <a:gd name="connsiteX267" fmla="*/ 112177 w 3135234"/>
                <a:gd name="connsiteY267" fmla="*/ 1119872 h 3131460"/>
                <a:gd name="connsiteX268" fmla="*/ 108374 w 3135234"/>
                <a:gd name="connsiteY268" fmla="*/ 1087550 h 3131460"/>
                <a:gd name="connsiteX269" fmla="*/ 105522 w 3135234"/>
                <a:gd name="connsiteY269" fmla="*/ 1055228 h 3131460"/>
                <a:gd name="connsiteX270" fmla="*/ 106473 w 3135234"/>
                <a:gd name="connsiteY270" fmla="*/ 1024807 h 3131460"/>
                <a:gd name="connsiteX271" fmla="*/ 110276 w 3135234"/>
                <a:gd name="connsiteY271" fmla="*/ 995337 h 3131460"/>
                <a:gd name="connsiteX272" fmla="*/ 118832 w 3135234"/>
                <a:gd name="connsiteY272" fmla="*/ 966817 h 3131460"/>
                <a:gd name="connsiteX273" fmla="*/ 131190 w 3135234"/>
                <a:gd name="connsiteY273" fmla="*/ 943051 h 3131460"/>
                <a:gd name="connsiteX274" fmla="*/ 147351 w 3135234"/>
                <a:gd name="connsiteY274" fmla="*/ 920235 h 3131460"/>
                <a:gd name="connsiteX275" fmla="*/ 166363 w 3135234"/>
                <a:gd name="connsiteY275" fmla="*/ 900271 h 3131460"/>
                <a:gd name="connsiteX276" fmla="*/ 188228 w 3135234"/>
                <a:gd name="connsiteY276" fmla="*/ 880308 h 3131460"/>
                <a:gd name="connsiteX277" fmla="*/ 211045 w 3135234"/>
                <a:gd name="connsiteY277" fmla="*/ 862244 h 3131460"/>
                <a:gd name="connsiteX278" fmla="*/ 234810 w 3135234"/>
                <a:gd name="connsiteY278" fmla="*/ 844182 h 3131460"/>
                <a:gd name="connsiteX279" fmla="*/ 258576 w 3135234"/>
                <a:gd name="connsiteY279" fmla="*/ 826120 h 3131460"/>
                <a:gd name="connsiteX280" fmla="*/ 282343 w 3135234"/>
                <a:gd name="connsiteY280" fmla="*/ 808058 h 3131460"/>
                <a:gd name="connsiteX281" fmla="*/ 304208 w 3135234"/>
                <a:gd name="connsiteY281" fmla="*/ 789045 h 3131460"/>
                <a:gd name="connsiteX282" fmla="*/ 323221 w 3135234"/>
                <a:gd name="connsiteY282" fmla="*/ 767180 h 3131460"/>
                <a:gd name="connsiteX283" fmla="*/ 340332 w 3135234"/>
                <a:gd name="connsiteY283" fmla="*/ 746265 h 3131460"/>
                <a:gd name="connsiteX284" fmla="*/ 353641 w 3135234"/>
                <a:gd name="connsiteY284" fmla="*/ 722499 h 3131460"/>
                <a:gd name="connsiteX285" fmla="*/ 365049 w 3135234"/>
                <a:gd name="connsiteY285" fmla="*/ 696831 h 3131460"/>
                <a:gd name="connsiteX286" fmla="*/ 374555 w 3135234"/>
                <a:gd name="connsiteY286" fmla="*/ 669262 h 3131460"/>
                <a:gd name="connsiteX287" fmla="*/ 383111 w 3135234"/>
                <a:gd name="connsiteY287" fmla="*/ 640741 h 3131460"/>
                <a:gd name="connsiteX288" fmla="*/ 390717 w 3135234"/>
                <a:gd name="connsiteY288" fmla="*/ 612222 h 3131460"/>
                <a:gd name="connsiteX289" fmla="*/ 398322 w 3135234"/>
                <a:gd name="connsiteY289" fmla="*/ 582752 h 3131460"/>
                <a:gd name="connsiteX290" fmla="*/ 406878 w 3135234"/>
                <a:gd name="connsiteY290" fmla="*/ 555183 h 3131460"/>
                <a:gd name="connsiteX291" fmla="*/ 416384 w 3135234"/>
                <a:gd name="connsiteY291" fmla="*/ 527613 h 3131460"/>
                <a:gd name="connsiteX292" fmla="*/ 427792 w 3135234"/>
                <a:gd name="connsiteY292" fmla="*/ 501946 h 3131460"/>
                <a:gd name="connsiteX293" fmla="*/ 442052 w 3135234"/>
                <a:gd name="connsiteY293" fmla="*/ 479131 h 3131460"/>
                <a:gd name="connsiteX294" fmla="*/ 459162 w 3135234"/>
                <a:gd name="connsiteY294" fmla="*/ 458216 h 3131460"/>
                <a:gd name="connsiteX295" fmla="*/ 480077 w 3135234"/>
                <a:gd name="connsiteY295" fmla="*/ 441104 h 3131460"/>
                <a:gd name="connsiteX296" fmla="*/ 502893 w 3135234"/>
                <a:gd name="connsiteY296" fmla="*/ 426845 h 3131460"/>
                <a:gd name="connsiteX297" fmla="*/ 528560 w 3135234"/>
                <a:gd name="connsiteY297" fmla="*/ 415437 h 3131460"/>
                <a:gd name="connsiteX298" fmla="*/ 556129 w 3135234"/>
                <a:gd name="connsiteY298" fmla="*/ 405930 h 3131460"/>
                <a:gd name="connsiteX299" fmla="*/ 583698 w 3135234"/>
                <a:gd name="connsiteY299" fmla="*/ 397374 h 3131460"/>
                <a:gd name="connsiteX300" fmla="*/ 613168 w 3135234"/>
                <a:gd name="connsiteY300" fmla="*/ 389769 h 3131460"/>
                <a:gd name="connsiteX301" fmla="*/ 641687 w 3135234"/>
                <a:gd name="connsiteY301" fmla="*/ 382163 h 3131460"/>
                <a:gd name="connsiteX302" fmla="*/ 670207 w 3135234"/>
                <a:gd name="connsiteY302" fmla="*/ 373607 h 3131460"/>
                <a:gd name="connsiteX303" fmla="*/ 697775 w 3135234"/>
                <a:gd name="connsiteY303" fmla="*/ 364101 h 3131460"/>
                <a:gd name="connsiteX304" fmla="*/ 723443 w 3135234"/>
                <a:gd name="connsiteY304" fmla="*/ 352693 h 3131460"/>
                <a:gd name="connsiteX305" fmla="*/ 747208 w 3135234"/>
                <a:gd name="connsiteY305" fmla="*/ 339385 h 3131460"/>
                <a:gd name="connsiteX306" fmla="*/ 768123 w 3135234"/>
                <a:gd name="connsiteY306" fmla="*/ 322273 h 3131460"/>
                <a:gd name="connsiteX307" fmla="*/ 789988 w 3135234"/>
                <a:gd name="connsiteY307" fmla="*/ 303259 h 3131460"/>
                <a:gd name="connsiteX308" fmla="*/ 809001 w 3135234"/>
                <a:gd name="connsiteY308" fmla="*/ 281394 h 3131460"/>
                <a:gd name="connsiteX309" fmla="*/ 827064 w 3135234"/>
                <a:gd name="connsiteY309" fmla="*/ 258578 h 3131460"/>
                <a:gd name="connsiteX310" fmla="*/ 845126 w 3135234"/>
                <a:gd name="connsiteY310" fmla="*/ 234812 h 3131460"/>
                <a:gd name="connsiteX311" fmla="*/ 863188 w 3135234"/>
                <a:gd name="connsiteY311" fmla="*/ 211045 h 3131460"/>
                <a:gd name="connsiteX312" fmla="*/ 881250 w 3135234"/>
                <a:gd name="connsiteY312" fmla="*/ 188230 h 3131460"/>
                <a:gd name="connsiteX313" fmla="*/ 901214 w 3135234"/>
                <a:gd name="connsiteY313" fmla="*/ 166365 h 3131460"/>
                <a:gd name="connsiteX314" fmla="*/ 921177 w 3135234"/>
                <a:gd name="connsiteY314" fmla="*/ 147352 h 3131460"/>
                <a:gd name="connsiteX315" fmla="*/ 943993 w 3135234"/>
                <a:gd name="connsiteY315" fmla="*/ 131191 h 3131460"/>
                <a:gd name="connsiteX316" fmla="*/ 967759 w 3135234"/>
                <a:gd name="connsiteY316" fmla="*/ 118832 h 3131460"/>
                <a:gd name="connsiteX317" fmla="*/ 996279 w 3135234"/>
                <a:gd name="connsiteY317" fmla="*/ 110276 h 3131460"/>
                <a:gd name="connsiteX318" fmla="*/ 1025749 w 3135234"/>
                <a:gd name="connsiteY318" fmla="*/ 106473 h 3131460"/>
                <a:gd name="connsiteX319" fmla="*/ 1056169 w 3135234"/>
                <a:gd name="connsiteY319" fmla="*/ 105523 h 3131460"/>
                <a:gd name="connsiteX320" fmla="*/ 1088490 w 3135234"/>
                <a:gd name="connsiteY320" fmla="*/ 108375 h 3131460"/>
                <a:gd name="connsiteX321" fmla="*/ 1120813 w 3135234"/>
                <a:gd name="connsiteY321" fmla="*/ 112178 h 3131460"/>
                <a:gd name="connsiteX322" fmla="*/ 1153136 w 3135234"/>
                <a:gd name="connsiteY322" fmla="*/ 116931 h 3131460"/>
                <a:gd name="connsiteX323" fmla="*/ 1185457 w 3135234"/>
                <a:gd name="connsiteY323" fmla="*/ 120734 h 3131460"/>
                <a:gd name="connsiteX324" fmla="*/ 1217779 w 3135234"/>
                <a:gd name="connsiteY324" fmla="*/ 122635 h 3131460"/>
                <a:gd name="connsiteX325" fmla="*/ 1249151 w 3135234"/>
                <a:gd name="connsiteY325" fmla="*/ 122635 h 3131460"/>
                <a:gd name="connsiteX326" fmla="*/ 1278621 w 3135234"/>
                <a:gd name="connsiteY326" fmla="*/ 118832 h 3131460"/>
                <a:gd name="connsiteX327" fmla="*/ 1308092 w 3135234"/>
                <a:gd name="connsiteY327" fmla="*/ 111226 h 3131460"/>
                <a:gd name="connsiteX328" fmla="*/ 1336610 w 3135234"/>
                <a:gd name="connsiteY328" fmla="*/ 99819 h 3131460"/>
                <a:gd name="connsiteX329" fmla="*/ 1365129 w 3135234"/>
                <a:gd name="connsiteY329" fmla="*/ 84608 h 3131460"/>
                <a:gd name="connsiteX330" fmla="*/ 1393649 w 3135234"/>
                <a:gd name="connsiteY330" fmla="*/ 69398 h 3131460"/>
                <a:gd name="connsiteX331" fmla="*/ 1422168 w 3135234"/>
                <a:gd name="connsiteY331" fmla="*/ 52286 h 3131460"/>
                <a:gd name="connsiteX332" fmla="*/ 1449738 w 3135234"/>
                <a:gd name="connsiteY332" fmla="*/ 36125 h 3131460"/>
                <a:gd name="connsiteX333" fmla="*/ 1479208 w 3135234"/>
                <a:gd name="connsiteY333" fmla="*/ 21865 h 3131460"/>
                <a:gd name="connsiteX334" fmla="*/ 1507727 w 3135234"/>
                <a:gd name="connsiteY334" fmla="*/ 10457 h 3131460"/>
                <a:gd name="connsiteX335" fmla="*/ 1537197 w 3135234"/>
                <a:gd name="connsiteY335" fmla="*/ 2851 h 31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3135234" h="3131460">
                  <a:moveTo>
                    <a:pt x="1567618" y="0"/>
                  </a:moveTo>
                  <a:lnTo>
                    <a:pt x="1598037" y="2851"/>
                  </a:lnTo>
                  <a:lnTo>
                    <a:pt x="1627508" y="10457"/>
                  </a:lnTo>
                  <a:lnTo>
                    <a:pt x="1656028" y="21865"/>
                  </a:lnTo>
                  <a:lnTo>
                    <a:pt x="1685497" y="36125"/>
                  </a:lnTo>
                  <a:lnTo>
                    <a:pt x="1713066" y="52286"/>
                  </a:lnTo>
                  <a:lnTo>
                    <a:pt x="1741586" y="69398"/>
                  </a:lnTo>
                  <a:lnTo>
                    <a:pt x="1770105" y="84608"/>
                  </a:lnTo>
                  <a:lnTo>
                    <a:pt x="1798624" y="99819"/>
                  </a:lnTo>
                  <a:lnTo>
                    <a:pt x="1826193" y="111226"/>
                  </a:lnTo>
                  <a:lnTo>
                    <a:pt x="1856614" y="118832"/>
                  </a:lnTo>
                  <a:lnTo>
                    <a:pt x="1886083" y="122635"/>
                  </a:lnTo>
                  <a:lnTo>
                    <a:pt x="1917455" y="122635"/>
                  </a:lnTo>
                  <a:lnTo>
                    <a:pt x="1949777" y="120734"/>
                  </a:lnTo>
                  <a:lnTo>
                    <a:pt x="1982099" y="116931"/>
                  </a:lnTo>
                  <a:lnTo>
                    <a:pt x="2014421" y="112178"/>
                  </a:lnTo>
                  <a:lnTo>
                    <a:pt x="2046743" y="108375"/>
                  </a:lnTo>
                  <a:lnTo>
                    <a:pt x="2079066" y="105523"/>
                  </a:lnTo>
                  <a:lnTo>
                    <a:pt x="2109485" y="106473"/>
                  </a:lnTo>
                  <a:lnTo>
                    <a:pt x="2138955" y="110276"/>
                  </a:lnTo>
                  <a:lnTo>
                    <a:pt x="2167475" y="118832"/>
                  </a:lnTo>
                  <a:lnTo>
                    <a:pt x="2191242" y="131191"/>
                  </a:lnTo>
                  <a:lnTo>
                    <a:pt x="2214056" y="147352"/>
                  </a:lnTo>
                  <a:lnTo>
                    <a:pt x="2234020" y="166365"/>
                  </a:lnTo>
                  <a:lnTo>
                    <a:pt x="2253984" y="188230"/>
                  </a:lnTo>
                  <a:lnTo>
                    <a:pt x="2272047" y="211045"/>
                  </a:lnTo>
                  <a:lnTo>
                    <a:pt x="2290109" y="234812"/>
                  </a:lnTo>
                  <a:lnTo>
                    <a:pt x="2308171" y="258578"/>
                  </a:lnTo>
                  <a:lnTo>
                    <a:pt x="2326233" y="281394"/>
                  </a:lnTo>
                  <a:lnTo>
                    <a:pt x="2345247" y="303259"/>
                  </a:lnTo>
                  <a:lnTo>
                    <a:pt x="2367111" y="322273"/>
                  </a:lnTo>
                  <a:lnTo>
                    <a:pt x="2388026" y="339385"/>
                  </a:lnTo>
                  <a:lnTo>
                    <a:pt x="2411792" y="352693"/>
                  </a:lnTo>
                  <a:lnTo>
                    <a:pt x="2437459" y="364101"/>
                  </a:lnTo>
                  <a:lnTo>
                    <a:pt x="2465028" y="373607"/>
                  </a:lnTo>
                  <a:lnTo>
                    <a:pt x="2493546" y="382163"/>
                  </a:lnTo>
                  <a:lnTo>
                    <a:pt x="2522066" y="389769"/>
                  </a:lnTo>
                  <a:lnTo>
                    <a:pt x="2551537" y="397374"/>
                  </a:lnTo>
                  <a:lnTo>
                    <a:pt x="2579105" y="405930"/>
                  </a:lnTo>
                  <a:lnTo>
                    <a:pt x="2606674" y="415437"/>
                  </a:lnTo>
                  <a:lnTo>
                    <a:pt x="2632341" y="426845"/>
                  </a:lnTo>
                  <a:lnTo>
                    <a:pt x="2655157" y="441104"/>
                  </a:lnTo>
                  <a:lnTo>
                    <a:pt x="2676072" y="458216"/>
                  </a:lnTo>
                  <a:lnTo>
                    <a:pt x="2693183" y="479131"/>
                  </a:lnTo>
                  <a:lnTo>
                    <a:pt x="2707443" y="501946"/>
                  </a:lnTo>
                  <a:lnTo>
                    <a:pt x="2718850" y="527613"/>
                  </a:lnTo>
                  <a:lnTo>
                    <a:pt x="2728356" y="555183"/>
                  </a:lnTo>
                  <a:lnTo>
                    <a:pt x="2736912" y="582752"/>
                  </a:lnTo>
                  <a:lnTo>
                    <a:pt x="2744518" y="612222"/>
                  </a:lnTo>
                  <a:lnTo>
                    <a:pt x="2752123" y="640741"/>
                  </a:lnTo>
                  <a:lnTo>
                    <a:pt x="2760679" y="669262"/>
                  </a:lnTo>
                  <a:lnTo>
                    <a:pt x="2770185" y="696831"/>
                  </a:lnTo>
                  <a:lnTo>
                    <a:pt x="2781592" y="722499"/>
                  </a:lnTo>
                  <a:lnTo>
                    <a:pt x="2794903" y="746265"/>
                  </a:lnTo>
                  <a:lnTo>
                    <a:pt x="2812014" y="767180"/>
                  </a:lnTo>
                  <a:lnTo>
                    <a:pt x="2831027" y="789045"/>
                  </a:lnTo>
                  <a:lnTo>
                    <a:pt x="2852891" y="808058"/>
                  </a:lnTo>
                  <a:lnTo>
                    <a:pt x="2875708" y="826120"/>
                  </a:lnTo>
                  <a:lnTo>
                    <a:pt x="2900424" y="844182"/>
                  </a:lnTo>
                  <a:lnTo>
                    <a:pt x="2924190" y="862244"/>
                  </a:lnTo>
                  <a:lnTo>
                    <a:pt x="2947006" y="880308"/>
                  </a:lnTo>
                  <a:lnTo>
                    <a:pt x="2968870" y="900271"/>
                  </a:lnTo>
                  <a:lnTo>
                    <a:pt x="2987883" y="920235"/>
                  </a:lnTo>
                  <a:lnTo>
                    <a:pt x="3004045" y="943051"/>
                  </a:lnTo>
                  <a:lnTo>
                    <a:pt x="3016403" y="966817"/>
                  </a:lnTo>
                  <a:lnTo>
                    <a:pt x="3024959" y="995337"/>
                  </a:lnTo>
                  <a:lnTo>
                    <a:pt x="3028761" y="1024807"/>
                  </a:lnTo>
                  <a:lnTo>
                    <a:pt x="3029713" y="1055228"/>
                  </a:lnTo>
                  <a:lnTo>
                    <a:pt x="3026860" y="1087550"/>
                  </a:lnTo>
                  <a:lnTo>
                    <a:pt x="3023057" y="1119872"/>
                  </a:lnTo>
                  <a:lnTo>
                    <a:pt x="3018304" y="1152195"/>
                  </a:lnTo>
                  <a:lnTo>
                    <a:pt x="3014501" y="1184517"/>
                  </a:lnTo>
                  <a:lnTo>
                    <a:pt x="3012601" y="1216840"/>
                  </a:lnTo>
                  <a:lnTo>
                    <a:pt x="3012601" y="1248211"/>
                  </a:lnTo>
                  <a:lnTo>
                    <a:pt x="3016403" y="1277681"/>
                  </a:lnTo>
                  <a:lnTo>
                    <a:pt x="3024008" y="1307152"/>
                  </a:lnTo>
                  <a:lnTo>
                    <a:pt x="3035416" y="1334721"/>
                  </a:lnTo>
                  <a:lnTo>
                    <a:pt x="3050627" y="1363240"/>
                  </a:lnTo>
                  <a:lnTo>
                    <a:pt x="3065837" y="1391761"/>
                  </a:lnTo>
                  <a:lnTo>
                    <a:pt x="3082949" y="1420280"/>
                  </a:lnTo>
                  <a:lnTo>
                    <a:pt x="3099109" y="1447849"/>
                  </a:lnTo>
                  <a:lnTo>
                    <a:pt x="3113369" y="1477319"/>
                  </a:lnTo>
                  <a:lnTo>
                    <a:pt x="3124776" y="1505839"/>
                  </a:lnTo>
                  <a:lnTo>
                    <a:pt x="3132382" y="1535310"/>
                  </a:lnTo>
                  <a:lnTo>
                    <a:pt x="3135234" y="1565730"/>
                  </a:lnTo>
                  <a:lnTo>
                    <a:pt x="3132382" y="1596151"/>
                  </a:lnTo>
                  <a:lnTo>
                    <a:pt x="3124776" y="1625621"/>
                  </a:lnTo>
                  <a:lnTo>
                    <a:pt x="3113369" y="1654141"/>
                  </a:lnTo>
                  <a:lnTo>
                    <a:pt x="3099109" y="1683611"/>
                  </a:lnTo>
                  <a:lnTo>
                    <a:pt x="3082949" y="1711181"/>
                  </a:lnTo>
                  <a:lnTo>
                    <a:pt x="3065837" y="1739701"/>
                  </a:lnTo>
                  <a:lnTo>
                    <a:pt x="3050627" y="1768220"/>
                  </a:lnTo>
                  <a:lnTo>
                    <a:pt x="3035416" y="1796739"/>
                  </a:lnTo>
                  <a:lnTo>
                    <a:pt x="3024008" y="1824309"/>
                  </a:lnTo>
                  <a:lnTo>
                    <a:pt x="3016403" y="1853779"/>
                  </a:lnTo>
                  <a:lnTo>
                    <a:pt x="3012601" y="1883249"/>
                  </a:lnTo>
                  <a:lnTo>
                    <a:pt x="3012601" y="1914621"/>
                  </a:lnTo>
                  <a:lnTo>
                    <a:pt x="3014501" y="1946943"/>
                  </a:lnTo>
                  <a:lnTo>
                    <a:pt x="3018304" y="1979265"/>
                  </a:lnTo>
                  <a:lnTo>
                    <a:pt x="3023057" y="2011588"/>
                  </a:lnTo>
                  <a:lnTo>
                    <a:pt x="3026860" y="2043910"/>
                  </a:lnTo>
                  <a:lnTo>
                    <a:pt x="3029713" y="2076232"/>
                  </a:lnTo>
                  <a:lnTo>
                    <a:pt x="3028761" y="2106654"/>
                  </a:lnTo>
                  <a:lnTo>
                    <a:pt x="3024959" y="2136125"/>
                  </a:lnTo>
                  <a:lnTo>
                    <a:pt x="3016403" y="2164644"/>
                  </a:lnTo>
                  <a:lnTo>
                    <a:pt x="3004045" y="2188410"/>
                  </a:lnTo>
                  <a:lnTo>
                    <a:pt x="2987883" y="2211226"/>
                  </a:lnTo>
                  <a:lnTo>
                    <a:pt x="2968870" y="2231189"/>
                  </a:lnTo>
                  <a:lnTo>
                    <a:pt x="2947006" y="2251152"/>
                  </a:lnTo>
                  <a:lnTo>
                    <a:pt x="2924190" y="2269216"/>
                  </a:lnTo>
                  <a:lnTo>
                    <a:pt x="2900424" y="2287278"/>
                  </a:lnTo>
                  <a:lnTo>
                    <a:pt x="2875708" y="2305340"/>
                  </a:lnTo>
                  <a:lnTo>
                    <a:pt x="2852891" y="2323403"/>
                  </a:lnTo>
                  <a:lnTo>
                    <a:pt x="2831027" y="2342416"/>
                  </a:lnTo>
                  <a:lnTo>
                    <a:pt x="2812014" y="2364281"/>
                  </a:lnTo>
                  <a:lnTo>
                    <a:pt x="2794903" y="2385195"/>
                  </a:lnTo>
                  <a:lnTo>
                    <a:pt x="2781592" y="2408961"/>
                  </a:lnTo>
                  <a:lnTo>
                    <a:pt x="2770185" y="2434629"/>
                  </a:lnTo>
                  <a:lnTo>
                    <a:pt x="2760679" y="2462199"/>
                  </a:lnTo>
                  <a:lnTo>
                    <a:pt x="2752123" y="2490719"/>
                  </a:lnTo>
                  <a:lnTo>
                    <a:pt x="2744518" y="2519238"/>
                  </a:lnTo>
                  <a:lnTo>
                    <a:pt x="2736912" y="2548709"/>
                  </a:lnTo>
                  <a:lnTo>
                    <a:pt x="2728356" y="2576277"/>
                  </a:lnTo>
                  <a:lnTo>
                    <a:pt x="2718850" y="2603846"/>
                  </a:lnTo>
                  <a:lnTo>
                    <a:pt x="2707443" y="2629514"/>
                  </a:lnTo>
                  <a:lnTo>
                    <a:pt x="2693183" y="2652330"/>
                  </a:lnTo>
                  <a:lnTo>
                    <a:pt x="2676072" y="2673244"/>
                  </a:lnTo>
                  <a:lnTo>
                    <a:pt x="2655157" y="2690356"/>
                  </a:lnTo>
                  <a:lnTo>
                    <a:pt x="2632341" y="2704615"/>
                  </a:lnTo>
                  <a:lnTo>
                    <a:pt x="2606674" y="2716024"/>
                  </a:lnTo>
                  <a:lnTo>
                    <a:pt x="2579105" y="2725530"/>
                  </a:lnTo>
                  <a:lnTo>
                    <a:pt x="2551537" y="2734086"/>
                  </a:lnTo>
                  <a:lnTo>
                    <a:pt x="2522066" y="2741692"/>
                  </a:lnTo>
                  <a:lnTo>
                    <a:pt x="2493546" y="2749297"/>
                  </a:lnTo>
                  <a:lnTo>
                    <a:pt x="2465028" y="2757853"/>
                  </a:lnTo>
                  <a:lnTo>
                    <a:pt x="2437459" y="2767359"/>
                  </a:lnTo>
                  <a:lnTo>
                    <a:pt x="2411792" y="2778768"/>
                  </a:lnTo>
                  <a:lnTo>
                    <a:pt x="2388026" y="2792076"/>
                  </a:lnTo>
                  <a:lnTo>
                    <a:pt x="2367111" y="2809188"/>
                  </a:lnTo>
                  <a:lnTo>
                    <a:pt x="2345247" y="2828201"/>
                  </a:lnTo>
                  <a:lnTo>
                    <a:pt x="2326233" y="2850066"/>
                  </a:lnTo>
                  <a:lnTo>
                    <a:pt x="2308171" y="2872882"/>
                  </a:lnTo>
                  <a:lnTo>
                    <a:pt x="2290109" y="2896648"/>
                  </a:lnTo>
                  <a:lnTo>
                    <a:pt x="2272047" y="2920415"/>
                  </a:lnTo>
                  <a:lnTo>
                    <a:pt x="2253984" y="2943230"/>
                  </a:lnTo>
                  <a:lnTo>
                    <a:pt x="2234020" y="2965095"/>
                  </a:lnTo>
                  <a:lnTo>
                    <a:pt x="2214056" y="2984108"/>
                  </a:lnTo>
                  <a:lnTo>
                    <a:pt x="2191242" y="3000270"/>
                  </a:lnTo>
                  <a:lnTo>
                    <a:pt x="2167475" y="3012628"/>
                  </a:lnTo>
                  <a:lnTo>
                    <a:pt x="2138955" y="3021184"/>
                  </a:lnTo>
                  <a:lnTo>
                    <a:pt x="2109485" y="3024987"/>
                  </a:lnTo>
                  <a:lnTo>
                    <a:pt x="2079066" y="3025938"/>
                  </a:lnTo>
                  <a:lnTo>
                    <a:pt x="2046743" y="3023085"/>
                  </a:lnTo>
                  <a:lnTo>
                    <a:pt x="2014421" y="3019283"/>
                  </a:lnTo>
                  <a:lnTo>
                    <a:pt x="1982099" y="3014529"/>
                  </a:lnTo>
                  <a:lnTo>
                    <a:pt x="1949777" y="3010728"/>
                  </a:lnTo>
                  <a:lnTo>
                    <a:pt x="1917455" y="3008826"/>
                  </a:lnTo>
                  <a:lnTo>
                    <a:pt x="1886083" y="3008826"/>
                  </a:lnTo>
                  <a:lnTo>
                    <a:pt x="1856614" y="3012628"/>
                  </a:lnTo>
                  <a:lnTo>
                    <a:pt x="1826193" y="3020234"/>
                  </a:lnTo>
                  <a:lnTo>
                    <a:pt x="1798624" y="3031641"/>
                  </a:lnTo>
                  <a:lnTo>
                    <a:pt x="1770105" y="3046852"/>
                  </a:lnTo>
                  <a:lnTo>
                    <a:pt x="1741586" y="3062063"/>
                  </a:lnTo>
                  <a:lnTo>
                    <a:pt x="1713066" y="3079174"/>
                  </a:lnTo>
                  <a:lnTo>
                    <a:pt x="1685497" y="3095335"/>
                  </a:lnTo>
                  <a:lnTo>
                    <a:pt x="1656028" y="3109595"/>
                  </a:lnTo>
                  <a:lnTo>
                    <a:pt x="1627508" y="3121003"/>
                  </a:lnTo>
                  <a:lnTo>
                    <a:pt x="1598037" y="3128609"/>
                  </a:lnTo>
                  <a:lnTo>
                    <a:pt x="1567618" y="3131460"/>
                  </a:lnTo>
                  <a:lnTo>
                    <a:pt x="1537197" y="3128609"/>
                  </a:lnTo>
                  <a:lnTo>
                    <a:pt x="1507727" y="3121003"/>
                  </a:lnTo>
                  <a:lnTo>
                    <a:pt x="1479208" y="3109595"/>
                  </a:lnTo>
                  <a:lnTo>
                    <a:pt x="1449738" y="3095335"/>
                  </a:lnTo>
                  <a:lnTo>
                    <a:pt x="1422168" y="3079174"/>
                  </a:lnTo>
                  <a:lnTo>
                    <a:pt x="1393649" y="3062063"/>
                  </a:lnTo>
                  <a:lnTo>
                    <a:pt x="1365129" y="3046852"/>
                  </a:lnTo>
                  <a:lnTo>
                    <a:pt x="1336610" y="3031641"/>
                  </a:lnTo>
                  <a:lnTo>
                    <a:pt x="1308092" y="3020234"/>
                  </a:lnTo>
                  <a:lnTo>
                    <a:pt x="1278621" y="3012628"/>
                  </a:lnTo>
                  <a:lnTo>
                    <a:pt x="1249151" y="3008826"/>
                  </a:lnTo>
                  <a:lnTo>
                    <a:pt x="1217779" y="3008826"/>
                  </a:lnTo>
                  <a:lnTo>
                    <a:pt x="1185457" y="3010728"/>
                  </a:lnTo>
                  <a:lnTo>
                    <a:pt x="1153136" y="3014529"/>
                  </a:lnTo>
                  <a:lnTo>
                    <a:pt x="1120813" y="3019283"/>
                  </a:lnTo>
                  <a:lnTo>
                    <a:pt x="1088490" y="3023085"/>
                  </a:lnTo>
                  <a:lnTo>
                    <a:pt x="1056169" y="3025938"/>
                  </a:lnTo>
                  <a:lnTo>
                    <a:pt x="1025749" y="3024987"/>
                  </a:lnTo>
                  <a:lnTo>
                    <a:pt x="996279" y="3021184"/>
                  </a:lnTo>
                  <a:lnTo>
                    <a:pt x="967759" y="3012628"/>
                  </a:lnTo>
                  <a:lnTo>
                    <a:pt x="943993" y="3000270"/>
                  </a:lnTo>
                  <a:lnTo>
                    <a:pt x="921177" y="2984108"/>
                  </a:lnTo>
                  <a:lnTo>
                    <a:pt x="901214" y="2965095"/>
                  </a:lnTo>
                  <a:lnTo>
                    <a:pt x="881250" y="2943230"/>
                  </a:lnTo>
                  <a:lnTo>
                    <a:pt x="863188" y="2920415"/>
                  </a:lnTo>
                  <a:lnTo>
                    <a:pt x="845126" y="2896648"/>
                  </a:lnTo>
                  <a:lnTo>
                    <a:pt x="827064" y="2872882"/>
                  </a:lnTo>
                  <a:lnTo>
                    <a:pt x="809001" y="2850066"/>
                  </a:lnTo>
                  <a:lnTo>
                    <a:pt x="789988" y="2828201"/>
                  </a:lnTo>
                  <a:lnTo>
                    <a:pt x="768123" y="2809188"/>
                  </a:lnTo>
                  <a:lnTo>
                    <a:pt x="747208" y="2792076"/>
                  </a:lnTo>
                  <a:lnTo>
                    <a:pt x="723443" y="2778768"/>
                  </a:lnTo>
                  <a:lnTo>
                    <a:pt x="697775" y="2767359"/>
                  </a:lnTo>
                  <a:lnTo>
                    <a:pt x="670207" y="2757853"/>
                  </a:lnTo>
                  <a:lnTo>
                    <a:pt x="641687" y="2749297"/>
                  </a:lnTo>
                  <a:lnTo>
                    <a:pt x="613168" y="2741692"/>
                  </a:lnTo>
                  <a:lnTo>
                    <a:pt x="583698" y="2734086"/>
                  </a:lnTo>
                  <a:lnTo>
                    <a:pt x="556129" y="2725530"/>
                  </a:lnTo>
                  <a:lnTo>
                    <a:pt x="528560" y="2716024"/>
                  </a:lnTo>
                  <a:lnTo>
                    <a:pt x="502893" y="2704615"/>
                  </a:lnTo>
                  <a:lnTo>
                    <a:pt x="480077" y="2690356"/>
                  </a:lnTo>
                  <a:lnTo>
                    <a:pt x="459162" y="2673244"/>
                  </a:lnTo>
                  <a:lnTo>
                    <a:pt x="442052" y="2652330"/>
                  </a:lnTo>
                  <a:lnTo>
                    <a:pt x="427792" y="2629514"/>
                  </a:lnTo>
                  <a:lnTo>
                    <a:pt x="416384" y="2603846"/>
                  </a:lnTo>
                  <a:lnTo>
                    <a:pt x="406878" y="2576277"/>
                  </a:lnTo>
                  <a:lnTo>
                    <a:pt x="398322" y="2548709"/>
                  </a:lnTo>
                  <a:lnTo>
                    <a:pt x="390717" y="2519238"/>
                  </a:lnTo>
                  <a:lnTo>
                    <a:pt x="383111" y="2490719"/>
                  </a:lnTo>
                  <a:lnTo>
                    <a:pt x="374555" y="2462199"/>
                  </a:lnTo>
                  <a:lnTo>
                    <a:pt x="365049" y="2434629"/>
                  </a:lnTo>
                  <a:lnTo>
                    <a:pt x="353641" y="2408961"/>
                  </a:lnTo>
                  <a:lnTo>
                    <a:pt x="340332" y="2385195"/>
                  </a:lnTo>
                  <a:lnTo>
                    <a:pt x="323221" y="2364281"/>
                  </a:lnTo>
                  <a:lnTo>
                    <a:pt x="304208" y="2342416"/>
                  </a:lnTo>
                  <a:lnTo>
                    <a:pt x="282343" y="2323403"/>
                  </a:lnTo>
                  <a:lnTo>
                    <a:pt x="258576" y="2305340"/>
                  </a:lnTo>
                  <a:lnTo>
                    <a:pt x="234810" y="2287278"/>
                  </a:lnTo>
                  <a:lnTo>
                    <a:pt x="211045" y="2269216"/>
                  </a:lnTo>
                  <a:lnTo>
                    <a:pt x="188228" y="2251152"/>
                  </a:lnTo>
                  <a:lnTo>
                    <a:pt x="166363" y="2231189"/>
                  </a:lnTo>
                  <a:lnTo>
                    <a:pt x="147351" y="2211226"/>
                  </a:lnTo>
                  <a:lnTo>
                    <a:pt x="131190" y="2188410"/>
                  </a:lnTo>
                  <a:lnTo>
                    <a:pt x="118832" y="2164644"/>
                  </a:lnTo>
                  <a:lnTo>
                    <a:pt x="110276" y="2136125"/>
                  </a:lnTo>
                  <a:lnTo>
                    <a:pt x="106473" y="2106654"/>
                  </a:lnTo>
                  <a:lnTo>
                    <a:pt x="105522" y="2076232"/>
                  </a:lnTo>
                  <a:lnTo>
                    <a:pt x="108374" y="2043910"/>
                  </a:lnTo>
                  <a:lnTo>
                    <a:pt x="112177" y="2011588"/>
                  </a:lnTo>
                  <a:lnTo>
                    <a:pt x="116930" y="1979265"/>
                  </a:lnTo>
                  <a:lnTo>
                    <a:pt x="120733" y="1946943"/>
                  </a:lnTo>
                  <a:lnTo>
                    <a:pt x="122635" y="1914621"/>
                  </a:lnTo>
                  <a:lnTo>
                    <a:pt x="122635" y="1883249"/>
                  </a:lnTo>
                  <a:lnTo>
                    <a:pt x="118832" y="1853779"/>
                  </a:lnTo>
                  <a:lnTo>
                    <a:pt x="111226" y="1824309"/>
                  </a:lnTo>
                  <a:lnTo>
                    <a:pt x="99818" y="1796739"/>
                  </a:lnTo>
                  <a:lnTo>
                    <a:pt x="85559" y="1768220"/>
                  </a:lnTo>
                  <a:lnTo>
                    <a:pt x="69398" y="1739701"/>
                  </a:lnTo>
                  <a:lnTo>
                    <a:pt x="52287" y="1711181"/>
                  </a:lnTo>
                  <a:lnTo>
                    <a:pt x="36126" y="1683611"/>
                  </a:lnTo>
                  <a:lnTo>
                    <a:pt x="21865" y="1654141"/>
                  </a:lnTo>
                  <a:lnTo>
                    <a:pt x="10458" y="1625621"/>
                  </a:lnTo>
                  <a:lnTo>
                    <a:pt x="2853" y="1596151"/>
                  </a:lnTo>
                  <a:lnTo>
                    <a:pt x="0" y="1565730"/>
                  </a:lnTo>
                  <a:lnTo>
                    <a:pt x="2853" y="1535310"/>
                  </a:lnTo>
                  <a:lnTo>
                    <a:pt x="10458" y="1505839"/>
                  </a:lnTo>
                  <a:lnTo>
                    <a:pt x="21865" y="1477319"/>
                  </a:lnTo>
                  <a:lnTo>
                    <a:pt x="36126" y="1447849"/>
                  </a:lnTo>
                  <a:lnTo>
                    <a:pt x="52287" y="1420280"/>
                  </a:lnTo>
                  <a:lnTo>
                    <a:pt x="69398" y="1391761"/>
                  </a:lnTo>
                  <a:lnTo>
                    <a:pt x="85559" y="1363240"/>
                  </a:lnTo>
                  <a:lnTo>
                    <a:pt x="99818" y="1334721"/>
                  </a:lnTo>
                  <a:lnTo>
                    <a:pt x="111226" y="1307152"/>
                  </a:lnTo>
                  <a:lnTo>
                    <a:pt x="118832" y="1277681"/>
                  </a:lnTo>
                  <a:lnTo>
                    <a:pt x="122635" y="1248211"/>
                  </a:lnTo>
                  <a:lnTo>
                    <a:pt x="122635" y="1216840"/>
                  </a:lnTo>
                  <a:lnTo>
                    <a:pt x="120733" y="1184517"/>
                  </a:lnTo>
                  <a:lnTo>
                    <a:pt x="116930" y="1152195"/>
                  </a:lnTo>
                  <a:lnTo>
                    <a:pt x="112177" y="1119872"/>
                  </a:lnTo>
                  <a:lnTo>
                    <a:pt x="108374" y="1087550"/>
                  </a:lnTo>
                  <a:lnTo>
                    <a:pt x="105522" y="1055228"/>
                  </a:lnTo>
                  <a:lnTo>
                    <a:pt x="106473" y="1024807"/>
                  </a:lnTo>
                  <a:lnTo>
                    <a:pt x="110276" y="995337"/>
                  </a:lnTo>
                  <a:lnTo>
                    <a:pt x="118832" y="966817"/>
                  </a:lnTo>
                  <a:lnTo>
                    <a:pt x="131190" y="943051"/>
                  </a:lnTo>
                  <a:lnTo>
                    <a:pt x="147351" y="920235"/>
                  </a:lnTo>
                  <a:lnTo>
                    <a:pt x="166363" y="900271"/>
                  </a:lnTo>
                  <a:lnTo>
                    <a:pt x="188228" y="880308"/>
                  </a:lnTo>
                  <a:lnTo>
                    <a:pt x="211045" y="862244"/>
                  </a:lnTo>
                  <a:lnTo>
                    <a:pt x="234810" y="844182"/>
                  </a:lnTo>
                  <a:lnTo>
                    <a:pt x="258576" y="826120"/>
                  </a:lnTo>
                  <a:lnTo>
                    <a:pt x="282343" y="808058"/>
                  </a:lnTo>
                  <a:lnTo>
                    <a:pt x="304208" y="789045"/>
                  </a:lnTo>
                  <a:lnTo>
                    <a:pt x="323221" y="767180"/>
                  </a:lnTo>
                  <a:lnTo>
                    <a:pt x="340332" y="746265"/>
                  </a:lnTo>
                  <a:lnTo>
                    <a:pt x="353641" y="722499"/>
                  </a:lnTo>
                  <a:lnTo>
                    <a:pt x="365049" y="696831"/>
                  </a:lnTo>
                  <a:lnTo>
                    <a:pt x="374555" y="669262"/>
                  </a:lnTo>
                  <a:lnTo>
                    <a:pt x="383111" y="640741"/>
                  </a:lnTo>
                  <a:lnTo>
                    <a:pt x="390717" y="612222"/>
                  </a:lnTo>
                  <a:lnTo>
                    <a:pt x="398322" y="582752"/>
                  </a:lnTo>
                  <a:lnTo>
                    <a:pt x="406878" y="555183"/>
                  </a:lnTo>
                  <a:lnTo>
                    <a:pt x="416384" y="527613"/>
                  </a:lnTo>
                  <a:lnTo>
                    <a:pt x="427792" y="501946"/>
                  </a:lnTo>
                  <a:lnTo>
                    <a:pt x="442052" y="479131"/>
                  </a:lnTo>
                  <a:lnTo>
                    <a:pt x="459162" y="458216"/>
                  </a:lnTo>
                  <a:lnTo>
                    <a:pt x="480077" y="441104"/>
                  </a:lnTo>
                  <a:lnTo>
                    <a:pt x="502893" y="426845"/>
                  </a:lnTo>
                  <a:lnTo>
                    <a:pt x="528560" y="415437"/>
                  </a:lnTo>
                  <a:lnTo>
                    <a:pt x="556129" y="405930"/>
                  </a:lnTo>
                  <a:lnTo>
                    <a:pt x="583698" y="397374"/>
                  </a:lnTo>
                  <a:lnTo>
                    <a:pt x="613168" y="389769"/>
                  </a:lnTo>
                  <a:lnTo>
                    <a:pt x="641687" y="382163"/>
                  </a:lnTo>
                  <a:lnTo>
                    <a:pt x="670207" y="373607"/>
                  </a:lnTo>
                  <a:lnTo>
                    <a:pt x="697775" y="364101"/>
                  </a:lnTo>
                  <a:lnTo>
                    <a:pt x="723443" y="352693"/>
                  </a:lnTo>
                  <a:lnTo>
                    <a:pt x="747208" y="339385"/>
                  </a:lnTo>
                  <a:lnTo>
                    <a:pt x="768123" y="322273"/>
                  </a:lnTo>
                  <a:lnTo>
                    <a:pt x="789988" y="303259"/>
                  </a:lnTo>
                  <a:lnTo>
                    <a:pt x="809001" y="281394"/>
                  </a:lnTo>
                  <a:lnTo>
                    <a:pt x="827064" y="258578"/>
                  </a:lnTo>
                  <a:lnTo>
                    <a:pt x="845126" y="234812"/>
                  </a:lnTo>
                  <a:lnTo>
                    <a:pt x="863188" y="211045"/>
                  </a:lnTo>
                  <a:lnTo>
                    <a:pt x="881250" y="188230"/>
                  </a:lnTo>
                  <a:lnTo>
                    <a:pt x="901214" y="166365"/>
                  </a:lnTo>
                  <a:lnTo>
                    <a:pt x="921177" y="147352"/>
                  </a:lnTo>
                  <a:lnTo>
                    <a:pt x="943993" y="131191"/>
                  </a:lnTo>
                  <a:lnTo>
                    <a:pt x="967759" y="118832"/>
                  </a:lnTo>
                  <a:lnTo>
                    <a:pt x="996279" y="110276"/>
                  </a:lnTo>
                  <a:lnTo>
                    <a:pt x="1025749" y="106473"/>
                  </a:lnTo>
                  <a:lnTo>
                    <a:pt x="1056169" y="105523"/>
                  </a:lnTo>
                  <a:lnTo>
                    <a:pt x="1088490" y="108375"/>
                  </a:lnTo>
                  <a:lnTo>
                    <a:pt x="1120813" y="112178"/>
                  </a:lnTo>
                  <a:lnTo>
                    <a:pt x="1153136" y="116931"/>
                  </a:lnTo>
                  <a:lnTo>
                    <a:pt x="1185457" y="120734"/>
                  </a:lnTo>
                  <a:lnTo>
                    <a:pt x="1217779" y="122635"/>
                  </a:lnTo>
                  <a:lnTo>
                    <a:pt x="1249151" y="122635"/>
                  </a:lnTo>
                  <a:lnTo>
                    <a:pt x="1278621" y="118832"/>
                  </a:lnTo>
                  <a:lnTo>
                    <a:pt x="1308092" y="111226"/>
                  </a:lnTo>
                  <a:lnTo>
                    <a:pt x="1336610" y="99819"/>
                  </a:lnTo>
                  <a:lnTo>
                    <a:pt x="1365129" y="84608"/>
                  </a:lnTo>
                  <a:lnTo>
                    <a:pt x="1393649" y="69398"/>
                  </a:lnTo>
                  <a:lnTo>
                    <a:pt x="1422168" y="52286"/>
                  </a:lnTo>
                  <a:lnTo>
                    <a:pt x="1449738" y="36125"/>
                  </a:lnTo>
                  <a:lnTo>
                    <a:pt x="1479208" y="21865"/>
                  </a:lnTo>
                  <a:lnTo>
                    <a:pt x="1507727" y="10457"/>
                  </a:lnTo>
                  <a:lnTo>
                    <a:pt x="1537197" y="2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Elemento grafico 8">
            <a:extLst>
              <a:ext uri="{FF2B5EF4-FFF2-40B4-BE49-F238E27FC236}">
                <a16:creationId xmlns:a16="http://schemas.microsoft.com/office/drawing/2014/main" id="{E867ECED-6047-B03E-09F9-2780832F5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7039" y="3114580"/>
            <a:ext cx="2160000" cy="2160000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F431BA5A-BC09-1108-A39D-384790E5C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5660" y="4573831"/>
            <a:ext cx="2296535" cy="20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4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37" baseType="lpstr">
      <vt:lpstr>Tema di Office</vt:lpstr>
      <vt:lpstr>Progetto SDCC – S.D.C.C. Shopping List</vt:lpstr>
      <vt:lpstr>Introduzione</vt:lpstr>
      <vt:lpstr>Architettura (locale)</vt:lpstr>
      <vt:lpstr>Altri aspetti</vt:lpstr>
      <vt:lpstr>Shopping List - Funzionalità</vt:lpstr>
      <vt:lpstr>Shopping List - Comunicazione</vt:lpstr>
      <vt:lpstr>Shopping List  - Aspetti</vt:lpstr>
      <vt:lpstr>Product Storage - Funzionalità</vt:lpstr>
      <vt:lpstr>Product Storage - Aspetti</vt:lpstr>
      <vt:lpstr>Product Storage – Vantaggi</vt:lpstr>
      <vt:lpstr>Product Storage - Comunicazione</vt:lpstr>
      <vt:lpstr>Notifications</vt:lpstr>
      <vt:lpstr>Consumptions - Funzionalità</vt:lpstr>
      <vt:lpstr>Consumptions  - Aspetti</vt:lpstr>
      <vt:lpstr>Consumptions - Comunicazione</vt:lpstr>
      <vt:lpstr>Recipes - Funzionalità</vt:lpstr>
      <vt:lpstr>Recipes  - Aspetti</vt:lpstr>
      <vt:lpstr>Recipes  - Comunicazione</vt:lpstr>
      <vt:lpstr>Summary - Funzionalità</vt:lpstr>
      <vt:lpstr>Summary - Aspetti</vt:lpstr>
      <vt:lpstr>Summary - Comunicazione</vt:lpstr>
      <vt:lpstr>API Gateway</vt:lpstr>
      <vt:lpstr>API Gateway - Vantaggi</vt:lpstr>
      <vt:lpstr>Pattern:  Circuit Breaker</vt:lpstr>
      <vt:lpstr>Pattern: Database per Service</vt:lpstr>
      <vt:lpstr>Frontend</vt:lpstr>
      <vt:lpstr>Architettura di deployment EC2</vt:lpstr>
      <vt:lpstr>Docker Swarm - Motivazione</vt:lpstr>
      <vt:lpstr>Docker Swarm - Struttura</vt:lpstr>
      <vt:lpstr>Terraform</vt:lpstr>
      <vt:lpstr>Ansible</vt:lpstr>
      <vt:lpstr>Ansible (2)</vt:lpstr>
      <vt:lpstr>Microservizi e Poliglottismo</vt:lpstr>
      <vt:lpstr>Limitazioni</vt:lpstr>
      <vt:lpstr>Sviluppi futuri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SDCC – S.D.C.C. Shopping List</dc:title>
  <dc:creator>ROSSI GIACOMO LORENZO</dc:creator>
  <cp:revision>1423</cp:revision>
  <dcterms:created xsi:type="dcterms:W3CDTF">2022-12-01T10:46:08Z</dcterms:created>
  <dcterms:modified xsi:type="dcterms:W3CDTF">2022-12-14T16:38:15Z</dcterms:modified>
</cp:coreProperties>
</file>